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8" r:id="rId3"/>
    <p:sldId id="256" r:id="rId4"/>
    <p:sldId id="280" r:id="rId5"/>
    <p:sldId id="282" r:id="rId6"/>
    <p:sldId id="272" r:id="rId7"/>
    <p:sldId id="275" r:id="rId8"/>
    <p:sldId id="276" r:id="rId9"/>
    <p:sldId id="277" r:id="rId10"/>
    <p:sldId id="278" r:id="rId11"/>
    <p:sldId id="288" r:id="rId12"/>
    <p:sldId id="289" r:id="rId13"/>
    <p:sldId id="279" r:id="rId14"/>
    <p:sldId id="290" r:id="rId15"/>
    <p:sldId id="291" r:id="rId16"/>
    <p:sldId id="283" r:id="rId17"/>
    <p:sldId id="284" r:id="rId18"/>
    <p:sldId id="285" r:id="rId19"/>
    <p:sldId id="287" r:id="rId20"/>
    <p:sldId id="286" r:id="rId2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6E19"/>
    <a:srgbClr val="775748"/>
    <a:srgbClr val="452614"/>
    <a:srgbClr val="381E11"/>
    <a:srgbClr val="269359"/>
    <a:srgbClr val="1F5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106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FA643E-DD2A-4B5F-B8CD-8A6584BEE6E8}" type="doc">
      <dgm:prSet loTypeId="urn:microsoft.com/office/officeart/2005/8/layout/lProcess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F16CBA17-BE25-4A9C-8DA7-D405CC29F6E0}">
      <dgm:prSet phldrT="[Texto]"/>
      <dgm:spPr/>
      <dgm:t>
        <a:bodyPr/>
        <a:lstStyle/>
        <a:p>
          <a:r>
            <a:rPr lang="es-MX" dirty="0"/>
            <a:t>Inserción</a:t>
          </a:r>
          <a:endParaRPr lang="es-CO" dirty="0"/>
        </a:p>
      </dgm:t>
    </dgm:pt>
    <dgm:pt modelId="{4FF470A3-B43D-4D73-ABE0-B02FA4A146CD}" type="parTrans" cxnId="{E5D8BE9E-ECB5-49CB-ADD0-7EA2B85B1214}">
      <dgm:prSet/>
      <dgm:spPr/>
      <dgm:t>
        <a:bodyPr/>
        <a:lstStyle/>
        <a:p>
          <a:endParaRPr lang="es-CO"/>
        </a:p>
      </dgm:t>
    </dgm:pt>
    <dgm:pt modelId="{03FF9076-E99D-49AC-8B45-9129452B0395}" type="sibTrans" cxnId="{E5D8BE9E-ECB5-49CB-ADD0-7EA2B85B1214}">
      <dgm:prSet/>
      <dgm:spPr/>
      <dgm:t>
        <a:bodyPr/>
        <a:lstStyle/>
        <a:p>
          <a:endParaRPr lang="es-CO"/>
        </a:p>
      </dgm:t>
    </dgm:pt>
    <dgm:pt modelId="{87F4F493-9463-4CE6-961F-47E92B20949B}">
      <dgm:prSet phldrT="[Texto]"/>
      <dgm:spPr/>
      <dgm:t>
        <a:bodyPr/>
        <a:lstStyle/>
        <a:p>
          <a:r>
            <a:rPr lang="es-MX" b="1" dirty="0"/>
            <a:t>Ventajas</a:t>
          </a:r>
          <a:endParaRPr lang="es-CO" b="1" dirty="0"/>
        </a:p>
      </dgm:t>
    </dgm:pt>
    <dgm:pt modelId="{2BE8AB42-8127-4276-BC27-5CC0CEE332A7}" type="parTrans" cxnId="{159BA597-FC5F-42FB-90DB-843774EECA2F}">
      <dgm:prSet/>
      <dgm:spPr/>
      <dgm:t>
        <a:bodyPr/>
        <a:lstStyle/>
        <a:p>
          <a:endParaRPr lang="es-CO"/>
        </a:p>
      </dgm:t>
    </dgm:pt>
    <dgm:pt modelId="{7111CF8E-E4ED-40A8-87E8-B231DDA1623E}" type="sibTrans" cxnId="{159BA597-FC5F-42FB-90DB-843774EECA2F}">
      <dgm:prSet/>
      <dgm:spPr/>
      <dgm:t>
        <a:bodyPr/>
        <a:lstStyle/>
        <a:p>
          <a:endParaRPr lang="es-CO"/>
        </a:p>
      </dgm:t>
    </dgm:pt>
    <dgm:pt modelId="{80D9446F-5AF3-411C-B4E2-4708F99DFD3A}">
      <dgm:prSet phldrT="[Texto]"/>
      <dgm:spPr/>
      <dgm:t>
        <a:bodyPr/>
        <a:lstStyle/>
        <a:p>
          <a:r>
            <a:rPr lang="es-MX" b="1" dirty="0"/>
            <a:t>Desventajas</a:t>
          </a:r>
          <a:endParaRPr lang="es-CO" b="1" dirty="0"/>
        </a:p>
      </dgm:t>
    </dgm:pt>
    <dgm:pt modelId="{DDE009EE-A20A-4562-9153-99286D4BE75C}" type="parTrans" cxnId="{8AC87291-B051-494A-8D6F-6EEB38A3B606}">
      <dgm:prSet/>
      <dgm:spPr/>
      <dgm:t>
        <a:bodyPr/>
        <a:lstStyle/>
        <a:p>
          <a:endParaRPr lang="es-CO"/>
        </a:p>
      </dgm:t>
    </dgm:pt>
    <dgm:pt modelId="{62AB032E-14AC-45FE-94D8-CD4630734F11}" type="sibTrans" cxnId="{8AC87291-B051-494A-8D6F-6EEB38A3B606}">
      <dgm:prSet/>
      <dgm:spPr/>
      <dgm:t>
        <a:bodyPr/>
        <a:lstStyle/>
        <a:p>
          <a:endParaRPr lang="es-CO"/>
        </a:p>
      </dgm:t>
    </dgm:pt>
    <dgm:pt modelId="{90C54E23-BE3B-4F7B-9D77-E5B34DE8F325}">
      <dgm:prSet phldrT="[Texto]"/>
      <dgm:spPr/>
      <dgm:t>
        <a:bodyPr/>
        <a:lstStyle/>
        <a:p>
          <a:r>
            <a:rPr lang="es-MX" dirty="0"/>
            <a:t>Validación</a:t>
          </a:r>
          <a:endParaRPr lang="es-CO" dirty="0"/>
        </a:p>
      </dgm:t>
    </dgm:pt>
    <dgm:pt modelId="{4E8EDEBC-884B-4937-B5EF-F2B68EF71682}" type="parTrans" cxnId="{FA44C38E-113D-4A82-9F66-89519F1C6464}">
      <dgm:prSet/>
      <dgm:spPr/>
      <dgm:t>
        <a:bodyPr/>
        <a:lstStyle/>
        <a:p>
          <a:endParaRPr lang="es-CO"/>
        </a:p>
      </dgm:t>
    </dgm:pt>
    <dgm:pt modelId="{35D95E54-E64D-4DAC-82EC-BD827AE8486C}" type="sibTrans" cxnId="{FA44C38E-113D-4A82-9F66-89519F1C6464}">
      <dgm:prSet/>
      <dgm:spPr/>
      <dgm:t>
        <a:bodyPr/>
        <a:lstStyle/>
        <a:p>
          <a:endParaRPr lang="es-CO"/>
        </a:p>
      </dgm:t>
    </dgm:pt>
    <dgm:pt modelId="{6A71FF84-C301-4E47-8040-78759B065587}">
      <dgm:prSet phldrT="[Texto]"/>
      <dgm:spPr/>
      <dgm:t>
        <a:bodyPr/>
        <a:lstStyle/>
        <a:p>
          <a:r>
            <a:rPr lang="es-MX" b="1" dirty="0"/>
            <a:t>Ventajas</a:t>
          </a:r>
          <a:endParaRPr lang="es-CO" b="1" dirty="0"/>
        </a:p>
      </dgm:t>
    </dgm:pt>
    <dgm:pt modelId="{3A20C517-68E4-4FB4-A5B4-4B9C6366F72E}" type="parTrans" cxnId="{E62C5740-01BE-4B79-8ACD-9F1514F1446B}">
      <dgm:prSet/>
      <dgm:spPr/>
      <dgm:t>
        <a:bodyPr/>
        <a:lstStyle/>
        <a:p>
          <a:endParaRPr lang="es-CO"/>
        </a:p>
      </dgm:t>
    </dgm:pt>
    <dgm:pt modelId="{BB8CBEEA-B293-46A6-9974-7698A690E847}" type="sibTrans" cxnId="{E62C5740-01BE-4B79-8ACD-9F1514F1446B}">
      <dgm:prSet/>
      <dgm:spPr/>
      <dgm:t>
        <a:bodyPr/>
        <a:lstStyle/>
        <a:p>
          <a:endParaRPr lang="es-CO"/>
        </a:p>
      </dgm:t>
    </dgm:pt>
    <dgm:pt modelId="{E64B10D8-0D9E-419D-A16F-4A892EA07D9A}">
      <dgm:prSet phldrT="[Texto]"/>
      <dgm:spPr/>
      <dgm:t>
        <a:bodyPr/>
        <a:lstStyle/>
        <a:p>
          <a:r>
            <a:rPr lang="es-MX" b="1" dirty="0"/>
            <a:t>Desventajas</a:t>
          </a:r>
          <a:endParaRPr lang="es-CO" b="1" dirty="0"/>
        </a:p>
      </dgm:t>
    </dgm:pt>
    <dgm:pt modelId="{15BD9D66-74B4-49CB-83ED-CCCA1EA168B9}" type="parTrans" cxnId="{A855816A-D046-4A31-A313-7DD4FD3A20C1}">
      <dgm:prSet/>
      <dgm:spPr/>
      <dgm:t>
        <a:bodyPr/>
        <a:lstStyle/>
        <a:p>
          <a:endParaRPr lang="es-CO"/>
        </a:p>
      </dgm:t>
    </dgm:pt>
    <dgm:pt modelId="{65FEE68B-EB52-440F-9952-A53257407416}" type="sibTrans" cxnId="{A855816A-D046-4A31-A313-7DD4FD3A20C1}">
      <dgm:prSet/>
      <dgm:spPr/>
      <dgm:t>
        <a:bodyPr/>
        <a:lstStyle/>
        <a:p>
          <a:endParaRPr lang="es-CO"/>
        </a:p>
      </dgm:t>
    </dgm:pt>
    <dgm:pt modelId="{291C4922-11DF-43D4-A69F-3A48F6323678}">
      <dgm:prSet phldrT="[Texto]"/>
      <dgm:spPr/>
      <dgm:t>
        <a:bodyPr/>
        <a:lstStyle/>
        <a:p>
          <a:r>
            <a:rPr lang="es-MX" dirty="0"/>
            <a:t>Recuperación</a:t>
          </a:r>
          <a:endParaRPr lang="es-CO" dirty="0"/>
        </a:p>
      </dgm:t>
    </dgm:pt>
    <dgm:pt modelId="{D577E2FF-D0FB-4E93-88A6-AC4A654FB7EB}" type="parTrans" cxnId="{F83F77B3-3EED-4B25-9E76-A9D1B2113661}">
      <dgm:prSet/>
      <dgm:spPr/>
      <dgm:t>
        <a:bodyPr/>
        <a:lstStyle/>
        <a:p>
          <a:endParaRPr lang="es-CO"/>
        </a:p>
      </dgm:t>
    </dgm:pt>
    <dgm:pt modelId="{384A3050-340F-4FF8-8528-2C766A5FD14B}" type="sibTrans" cxnId="{F83F77B3-3EED-4B25-9E76-A9D1B2113661}">
      <dgm:prSet/>
      <dgm:spPr/>
      <dgm:t>
        <a:bodyPr/>
        <a:lstStyle/>
        <a:p>
          <a:endParaRPr lang="es-CO"/>
        </a:p>
      </dgm:t>
    </dgm:pt>
    <dgm:pt modelId="{F135FECA-85C2-4C28-AC0D-20C3B638A253}">
      <dgm:prSet phldrT="[Texto]"/>
      <dgm:spPr/>
      <dgm:t>
        <a:bodyPr/>
        <a:lstStyle/>
        <a:p>
          <a:r>
            <a:rPr lang="es-MX" b="1" dirty="0"/>
            <a:t>Ventajas</a:t>
          </a:r>
          <a:endParaRPr lang="es-CO" b="1" dirty="0"/>
        </a:p>
      </dgm:t>
    </dgm:pt>
    <dgm:pt modelId="{FEBEF5AA-6052-4C91-A97E-F57ACCE2258D}" type="parTrans" cxnId="{7886B862-F251-449E-B589-9C6717DAC2D6}">
      <dgm:prSet/>
      <dgm:spPr/>
      <dgm:t>
        <a:bodyPr/>
        <a:lstStyle/>
        <a:p>
          <a:endParaRPr lang="es-CO"/>
        </a:p>
      </dgm:t>
    </dgm:pt>
    <dgm:pt modelId="{66464D85-C9DD-4A3A-A7D1-3CC14F6C1970}" type="sibTrans" cxnId="{7886B862-F251-449E-B589-9C6717DAC2D6}">
      <dgm:prSet/>
      <dgm:spPr/>
      <dgm:t>
        <a:bodyPr/>
        <a:lstStyle/>
        <a:p>
          <a:endParaRPr lang="es-CO"/>
        </a:p>
      </dgm:t>
    </dgm:pt>
    <dgm:pt modelId="{31768E24-D68B-40D3-9B24-A74FA9C603BF}">
      <dgm:prSet phldrT="[Texto]"/>
      <dgm:spPr/>
      <dgm:t>
        <a:bodyPr/>
        <a:lstStyle/>
        <a:p>
          <a:r>
            <a:rPr lang="es-MX" b="1" dirty="0"/>
            <a:t>Desventajas</a:t>
          </a:r>
        </a:p>
      </dgm:t>
    </dgm:pt>
    <dgm:pt modelId="{4E54FD52-2CC4-40FE-A532-DB27127859AC}" type="parTrans" cxnId="{7F642D7D-81F0-444F-824D-A70C45F9C7CC}">
      <dgm:prSet/>
      <dgm:spPr/>
      <dgm:t>
        <a:bodyPr/>
        <a:lstStyle/>
        <a:p>
          <a:endParaRPr lang="es-CO"/>
        </a:p>
      </dgm:t>
    </dgm:pt>
    <dgm:pt modelId="{BECB3E4C-628B-42B1-84B0-42642F052CDB}" type="sibTrans" cxnId="{7F642D7D-81F0-444F-824D-A70C45F9C7CC}">
      <dgm:prSet/>
      <dgm:spPr/>
      <dgm:t>
        <a:bodyPr/>
        <a:lstStyle/>
        <a:p>
          <a:endParaRPr lang="es-CO"/>
        </a:p>
      </dgm:t>
    </dgm:pt>
    <dgm:pt modelId="{EA81D3AF-5BE1-4DED-8C7B-A780328FC214}">
      <dgm:prSet phldrT="[Texto]"/>
      <dgm:spPr/>
      <dgm:t>
        <a:bodyPr/>
        <a:lstStyle/>
        <a:p>
          <a:r>
            <a:rPr lang="es-MX" b="1" dirty="0"/>
            <a:t>Rapidez y eficiencia</a:t>
          </a:r>
          <a:endParaRPr lang="es-CO" b="1" dirty="0"/>
        </a:p>
      </dgm:t>
    </dgm:pt>
    <dgm:pt modelId="{2580F6F9-BFBE-442E-8A39-9EF7A2C6F985}" type="parTrans" cxnId="{7EC58D76-117D-4049-A641-23E7DCFC2C3B}">
      <dgm:prSet/>
      <dgm:spPr/>
      <dgm:t>
        <a:bodyPr/>
        <a:lstStyle/>
        <a:p>
          <a:endParaRPr lang="es-CO"/>
        </a:p>
      </dgm:t>
    </dgm:pt>
    <dgm:pt modelId="{051CB58C-63D0-4A42-9D14-F9913896353E}" type="sibTrans" cxnId="{7EC58D76-117D-4049-A641-23E7DCFC2C3B}">
      <dgm:prSet/>
      <dgm:spPr/>
      <dgm:t>
        <a:bodyPr/>
        <a:lstStyle/>
        <a:p>
          <a:endParaRPr lang="es-CO"/>
        </a:p>
      </dgm:t>
    </dgm:pt>
    <dgm:pt modelId="{B2159EB6-00F5-4216-99A2-A4F02D1549FA}">
      <dgm:prSet phldrT="[Texto]"/>
      <dgm:spPr/>
      <dgm:t>
        <a:bodyPr/>
        <a:lstStyle/>
        <a:p>
          <a:r>
            <a:rPr lang="es-MX" b="1" dirty="0"/>
            <a:t>Flexibilidad</a:t>
          </a:r>
          <a:endParaRPr lang="es-CO" b="1" dirty="0"/>
        </a:p>
      </dgm:t>
    </dgm:pt>
    <dgm:pt modelId="{0B9D7464-A7E0-4EF2-BA0F-315D800DC27A}" type="parTrans" cxnId="{5560A8F1-7F2C-4E4F-BD1C-D75FD3712BB7}">
      <dgm:prSet/>
      <dgm:spPr/>
      <dgm:t>
        <a:bodyPr/>
        <a:lstStyle/>
        <a:p>
          <a:endParaRPr lang="es-CO"/>
        </a:p>
      </dgm:t>
    </dgm:pt>
    <dgm:pt modelId="{9BBCC28C-CA33-48D5-84D5-C4DFAADCE649}" type="sibTrans" cxnId="{5560A8F1-7F2C-4E4F-BD1C-D75FD3712BB7}">
      <dgm:prSet/>
      <dgm:spPr/>
      <dgm:t>
        <a:bodyPr/>
        <a:lstStyle/>
        <a:p>
          <a:endParaRPr lang="es-CO"/>
        </a:p>
      </dgm:t>
    </dgm:pt>
    <dgm:pt modelId="{F4903D05-0708-4B7D-A021-646EF8D748B5}">
      <dgm:prSet phldrT="[Texto]"/>
      <dgm:spPr/>
      <dgm:t>
        <a:bodyPr/>
        <a:lstStyle/>
        <a:p>
          <a:r>
            <a:rPr lang="es-MX" b="1" dirty="0"/>
            <a:t>Centralización </a:t>
          </a:r>
          <a:r>
            <a:rPr lang="es-MX" dirty="0"/>
            <a:t>(disponibilidad y seguridad)</a:t>
          </a:r>
          <a:endParaRPr lang="es-CO" dirty="0"/>
        </a:p>
      </dgm:t>
    </dgm:pt>
    <dgm:pt modelId="{C577A82E-05E4-40E3-8720-D5E3637496FC}" type="parTrans" cxnId="{47EC80C5-A07B-4C8E-9184-066B0ABCE808}">
      <dgm:prSet/>
      <dgm:spPr/>
      <dgm:t>
        <a:bodyPr/>
        <a:lstStyle/>
        <a:p>
          <a:endParaRPr lang="es-CO"/>
        </a:p>
      </dgm:t>
    </dgm:pt>
    <dgm:pt modelId="{D4427066-84D1-44A1-8720-B41735E7FBF8}" type="sibTrans" cxnId="{47EC80C5-A07B-4C8E-9184-066B0ABCE808}">
      <dgm:prSet/>
      <dgm:spPr/>
      <dgm:t>
        <a:bodyPr/>
        <a:lstStyle/>
        <a:p>
          <a:endParaRPr lang="es-CO"/>
        </a:p>
      </dgm:t>
    </dgm:pt>
    <dgm:pt modelId="{7CAB4564-0B90-4C53-BCDE-474854607530}">
      <dgm:prSet phldrT="[Texto]"/>
      <dgm:spPr/>
      <dgm:t>
        <a:bodyPr/>
        <a:lstStyle/>
        <a:p>
          <a:r>
            <a:rPr lang="es-MX" b="1" dirty="0"/>
            <a:t>Posibilidad de alteración</a:t>
          </a:r>
          <a:endParaRPr lang="es-CO" b="1" dirty="0"/>
        </a:p>
      </dgm:t>
    </dgm:pt>
    <dgm:pt modelId="{2A137F07-2433-4025-9B72-A650D0BFEEBF}" type="parTrans" cxnId="{51E70686-505C-45B3-8A4E-D3BAB0FE168C}">
      <dgm:prSet/>
      <dgm:spPr/>
      <dgm:t>
        <a:bodyPr/>
        <a:lstStyle/>
        <a:p>
          <a:endParaRPr lang="es-CO"/>
        </a:p>
      </dgm:t>
    </dgm:pt>
    <dgm:pt modelId="{AD34B025-1A5E-44FE-86DD-50BD2A73A751}" type="sibTrans" cxnId="{51E70686-505C-45B3-8A4E-D3BAB0FE168C}">
      <dgm:prSet/>
      <dgm:spPr/>
      <dgm:t>
        <a:bodyPr/>
        <a:lstStyle/>
        <a:p>
          <a:endParaRPr lang="es-CO"/>
        </a:p>
      </dgm:t>
    </dgm:pt>
    <dgm:pt modelId="{D1A900AF-F04A-46AB-B6FE-0BC08E413518}">
      <dgm:prSet phldrT="[Texto]"/>
      <dgm:spPr/>
      <dgm:t>
        <a:bodyPr/>
        <a:lstStyle/>
        <a:p>
          <a:r>
            <a:rPr lang="es-MX" b="1" dirty="0"/>
            <a:t>Sencillez </a:t>
          </a:r>
          <a:r>
            <a:rPr lang="es-MX" dirty="0"/>
            <a:t>(claves primarias e integridad referencial)</a:t>
          </a:r>
          <a:endParaRPr lang="es-CO" dirty="0"/>
        </a:p>
      </dgm:t>
    </dgm:pt>
    <dgm:pt modelId="{F3AE1F90-F9E1-48DE-B0F3-91EB2406784F}" type="parTrans" cxnId="{9B895C6A-0902-42AC-8A3F-326D31605891}">
      <dgm:prSet/>
      <dgm:spPr/>
      <dgm:t>
        <a:bodyPr/>
        <a:lstStyle/>
        <a:p>
          <a:endParaRPr lang="es-CO"/>
        </a:p>
      </dgm:t>
    </dgm:pt>
    <dgm:pt modelId="{82701922-981E-45AB-832D-675546B226CB}" type="sibTrans" cxnId="{9B895C6A-0902-42AC-8A3F-326D31605891}">
      <dgm:prSet/>
      <dgm:spPr/>
      <dgm:t>
        <a:bodyPr/>
        <a:lstStyle/>
        <a:p>
          <a:endParaRPr lang="es-CO"/>
        </a:p>
      </dgm:t>
    </dgm:pt>
    <dgm:pt modelId="{7F17CC7F-E2B3-4A92-A294-87B2074F11DA}">
      <dgm:prSet phldrT="[Texto]"/>
      <dgm:spPr/>
      <dgm:t>
        <a:bodyPr/>
        <a:lstStyle/>
        <a:p>
          <a:r>
            <a:rPr lang="es-MX" b="1" dirty="0"/>
            <a:t>Flexibilidad </a:t>
          </a:r>
          <a:r>
            <a:rPr lang="es-MX" dirty="0"/>
            <a:t>(no se afecta la estructura general si se necesitan cambios)</a:t>
          </a:r>
          <a:endParaRPr lang="es-CO" dirty="0"/>
        </a:p>
      </dgm:t>
    </dgm:pt>
    <dgm:pt modelId="{2CAA5FF6-9745-46A1-9282-9F43436B6FD5}" type="parTrans" cxnId="{A6812D3D-B6BF-42A8-AC1E-03CBB6BEC3A3}">
      <dgm:prSet/>
      <dgm:spPr/>
      <dgm:t>
        <a:bodyPr/>
        <a:lstStyle/>
        <a:p>
          <a:endParaRPr lang="es-CO"/>
        </a:p>
      </dgm:t>
    </dgm:pt>
    <dgm:pt modelId="{EC1CD48D-5383-4001-A9FE-31B94C89117E}" type="sibTrans" cxnId="{A6812D3D-B6BF-42A8-AC1E-03CBB6BEC3A3}">
      <dgm:prSet/>
      <dgm:spPr/>
      <dgm:t>
        <a:bodyPr/>
        <a:lstStyle/>
        <a:p>
          <a:endParaRPr lang="es-CO"/>
        </a:p>
      </dgm:t>
    </dgm:pt>
    <dgm:pt modelId="{1B91A6EF-4AF1-411D-81DC-AFA3762792A8}">
      <dgm:prSet phldrT="[Texto]"/>
      <dgm:spPr/>
      <dgm:t>
        <a:bodyPr/>
        <a:lstStyle/>
        <a:p>
          <a:r>
            <a:rPr lang="es-MX" b="1" dirty="0"/>
            <a:t>Dependencia del administrador</a:t>
          </a:r>
          <a:r>
            <a:rPr lang="es-MX" dirty="0"/>
            <a:t> (riesgo de factor humano)</a:t>
          </a:r>
          <a:endParaRPr lang="es-CO" dirty="0"/>
        </a:p>
      </dgm:t>
    </dgm:pt>
    <dgm:pt modelId="{8DEE5005-40EB-48F7-8120-36D8BE8C80EE}" type="parTrans" cxnId="{249B9F57-1BB2-4261-8384-810D0E84A7A7}">
      <dgm:prSet/>
      <dgm:spPr/>
      <dgm:t>
        <a:bodyPr/>
        <a:lstStyle/>
        <a:p>
          <a:endParaRPr lang="es-CO"/>
        </a:p>
      </dgm:t>
    </dgm:pt>
    <dgm:pt modelId="{C581D16F-AFE7-4A27-8209-B66F57873692}" type="sibTrans" cxnId="{249B9F57-1BB2-4261-8384-810D0E84A7A7}">
      <dgm:prSet/>
      <dgm:spPr/>
      <dgm:t>
        <a:bodyPr/>
        <a:lstStyle/>
        <a:p>
          <a:endParaRPr lang="es-CO"/>
        </a:p>
      </dgm:t>
    </dgm:pt>
    <dgm:pt modelId="{04BB1073-1B2C-47B5-BCA7-19D1A576CD3D}">
      <dgm:prSet phldrT="[Texto]"/>
      <dgm:spPr/>
      <dgm:t>
        <a:bodyPr/>
        <a:lstStyle/>
        <a:p>
          <a:r>
            <a:rPr lang="es-MX" b="1" dirty="0"/>
            <a:t>Vulnerabilidad</a:t>
          </a:r>
          <a:endParaRPr lang="es-CO" b="1" dirty="0"/>
        </a:p>
      </dgm:t>
    </dgm:pt>
    <dgm:pt modelId="{35E677CA-5D90-46B5-9015-AA98DEA3452C}" type="parTrans" cxnId="{C8D966FB-3196-4392-8441-4C1EAA60B8FB}">
      <dgm:prSet/>
      <dgm:spPr/>
      <dgm:t>
        <a:bodyPr/>
        <a:lstStyle/>
        <a:p>
          <a:endParaRPr lang="es-CO"/>
        </a:p>
      </dgm:t>
    </dgm:pt>
    <dgm:pt modelId="{3AC367CB-C135-41E3-858F-7640B2E20BD0}" type="sibTrans" cxnId="{C8D966FB-3196-4392-8441-4C1EAA60B8FB}">
      <dgm:prSet/>
      <dgm:spPr/>
      <dgm:t>
        <a:bodyPr/>
        <a:lstStyle/>
        <a:p>
          <a:endParaRPr lang="es-CO"/>
        </a:p>
      </dgm:t>
    </dgm:pt>
    <dgm:pt modelId="{E6226A9F-949D-4634-A5EE-3B82F57F827F}">
      <dgm:prSet phldrT="[Texto]"/>
      <dgm:spPr/>
      <dgm:t>
        <a:bodyPr/>
        <a:lstStyle/>
        <a:p>
          <a:r>
            <a:rPr lang="es-MX" b="1" dirty="0"/>
            <a:t>Rapidez y eficiencia</a:t>
          </a:r>
          <a:endParaRPr lang="es-CO" b="1" dirty="0"/>
        </a:p>
      </dgm:t>
    </dgm:pt>
    <dgm:pt modelId="{A2B237A0-0CED-4F36-BDA9-7266624C2649}" type="parTrans" cxnId="{C57F8A42-F794-4EAD-9D4E-83F3BC912664}">
      <dgm:prSet/>
      <dgm:spPr/>
      <dgm:t>
        <a:bodyPr/>
        <a:lstStyle/>
        <a:p>
          <a:endParaRPr lang="es-CO"/>
        </a:p>
      </dgm:t>
    </dgm:pt>
    <dgm:pt modelId="{42E618E2-4CAF-4A00-AA47-E5C3403B0069}" type="sibTrans" cxnId="{C57F8A42-F794-4EAD-9D4E-83F3BC912664}">
      <dgm:prSet/>
      <dgm:spPr/>
      <dgm:t>
        <a:bodyPr/>
        <a:lstStyle/>
        <a:p>
          <a:endParaRPr lang="es-CO"/>
        </a:p>
      </dgm:t>
    </dgm:pt>
    <dgm:pt modelId="{D79AD9E0-9DD7-4EE8-9E59-9657053BF81E}">
      <dgm:prSet phldrT="[Texto]"/>
      <dgm:spPr/>
      <dgm:t>
        <a:bodyPr/>
        <a:lstStyle/>
        <a:p>
          <a:r>
            <a:rPr lang="es-MX" b="1" dirty="0"/>
            <a:t>Flexibilidad</a:t>
          </a:r>
          <a:r>
            <a:rPr lang="es-MX" dirty="0"/>
            <a:t> (consultas personalizadas)</a:t>
          </a:r>
          <a:endParaRPr lang="es-CO" dirty="0"/>
        </a:p>
      </dgm:t>
    </dgm:pt>
    <dgm:pt modelId="{0D53031D-C52B-4398-8FB2-6C0D339E7151}" type="parTrans" cxnId="{9405DF45-CF4C-4F0E-8BA4-1AB9B756EAE7}">
      <dgm:prSet/>
      <dgm:spPr/>
      <dgm:t>
        <a:bodyPr/>
        <a:lstStyle/>
        <a:p>
          <a:endParaRPr lang="es-CO"/>
        </a:p>
      </dgm:t>
    </dgm:pt>
    <dgm:pt modelId="{9D1D8E75-EE8F-4379-A03E-82D6A1C696EA}" type="sibTrans" cxnId="{9405DF45-CF4C-4F0E-8BA4-1AB9B756EAE7}">
      <dgm:prSet/>
      <dgm:spPr/>
      <dgm:t>
        <a:bodyPr/>
        <a:lstStyle/>
        <a:p>
          <a:endParaRPr lang="es-CO"/>
        </a:p>
      </dgm:t>
    </dgm:pt>
    <dgm:pt modelId="{B1EF6DEA-D247-4A7C-A9BD-3FD254308B8F}">
      <dgm:prSet phldrT="[Texto]"/>
      <dgm:spPr/>
      <dgm:t>
        <a:bodyPr/>
        <a:lstStyle/>
        <a:p>
          <a:r>
            <a:rPr lang="es-MX" b="1" dirty="0"/>
            <a:t>Centralización y riesgo</a:t>
          </a:r>
        </a:p>
      </dgm:t>
    </dgm:pt>
    <dgm:pt modelId="{069B0827-6795-430A-A103-4502E0B38560}" type="parTrans" cxnId="{F628CB64-C02B-4B0E-B796-8391E66E599A}">
      <dgm:prSet/>
      <dgm:spPr/>
      <dgm:t>
        <a:bodyPr/>
        <a:lstStyle/>
        <a:p>
          <a:endParaRPr lang="es-CO"/>
        </a:p>
      </dgm:t>
    </dgm:pt>
    <dgm:pt modelId="{8BF492FB-4EC9-4A11-B7E0-2227E53EBF3C}" type="sibTrans" cxnId="{F628CB64-C02B-4B0E-B796-8391E66E599A}">
      <dgm:prSet/>
      <dgm:spPr/>
      <dgm:t>
        <a:bodyPr/>
        <a:lstStyle/>
        <a:p>
          <a:endParaRPr lang="es-CO"/>
        </a:p>
      </dgm:t>
    </dgm:pt>
    <dgm:pt modelId="{6B18AA42-A2B3-4673-BA03-E3423B4B1586}">
      <dgm:prSet phldrT="[Texto]"/>
      <dgm:spPr/>
      <dgm:t>
        <a:bodyPr/>
        <a:lstStyle/>
        <a:p>
          <a:r>
            <a:rPr lang="es-MX" b="1" dirty="0"/>
            <a:t>Modificabilidad</a:t>
          </a:r>
        </a:p>
      </dgm:t>
    </dgm:pt>
    <dgm:pt modelId="{465E492C-BF36-4C10-A7EF-EE0D912F2755}" type="parTrans" cxnId="{323FF1EB-502E-4C25-A8AA-6378844493F4}">
      <dgm:prSet/>
      <dgm:spPr/>
      <dgm:t>
        <a:bodyPr/>
        <a:lstStyle/>
        <a:p>
          <a:endParaRPr lang="es-CO"/>
        </a:p>
      </dgm:t>
    </dgm:pt>
    <dgm:pt modelId="{9177F5A0-238D-4916-AE11-5C46C1C40452}" type="sibTrans" cxnId="{323FF1EB-502E-4C25-A8AA-6378844493F4}">
      <dgm:prSet/>
      <dgm:spPr/>
      <dgm:t>
        <a:bodyPr/>
        <a:lstStyle/>
        <a:p>
          <a:endParaRPr lang="es-CO"/>
        </a:p>
      </dgm:t>
    </dgm:pt>
    <dgm:pt modelId="{54DC6543-884A-4FA8-9165-3643AFBE9E9C}" type="pres">
      <dgm:prSet presAssocID="{86FA643E-DD2A-4B5F-B8CD-8A6584BEE6E8}" presName="theList" presStyleCnt="0">
        <dgm:presLayoutVars>
          <dgm:dir/>
          <dgm:animLvl val="lvl"/>
          <dgm:resizeHandles val="exact"/>
        </dgm:presLayoutVars>
      </dgm:prSet>
      <dgm:spPr/>
    </dgm:pt>
    <dgm:pt modelId="{E8BE3A05-A6E5-478D-AC75-9A09F3909551}" type="pres">
      <dgm:prSet presAssocID="{F16CBA17-BE25-4A9C-8DA7-D405CC29F6E0}" presName="compNode" presStyleCnt="0"/>
      <dgm:spPr/>
    </dgm:pt>
    <dgm:pt modelId="{0D338DB8-5535-4379-9509-4E2E37EDAB8E}" type="pres">
      <dgm:prSet presAssocID="{F16CBA17-BE25-4A9C-8DA7-D405CC29F6E0}" presName="aNode" presStyleLbl="bgShp" presStyleIdx="0" presStyleCnt="3"/>
      <dgm:spPr/>
    </dgm:pt>
    <dgm:pt modelId="{F43EC413-175B-4764-8FBE-D5153C174E6A}" type="pres">
      <dgm:prSet presAssocID="{F16CBA17-BE25-4A9C-8DA7-D405CC29F6E0}" presName="textNode" presStyleLbl="bgShp" presStyleIdx="0" presStyleCnt="3"/>
      <dgm:spPr/>
    </dgm:pt>
    <dgm:pt modelId="{71251B30-5D61-4BCD-97D3-7B87CC57CD53}" type="pres">
      <dgm:prSet presAssocID="{F16CBA17-BE25-4A9C-8DA7-D405CC29F6E0}" presName="compChildNode" presStyleCnt="0"/>
      <dgm:spPr/>
    </dgm:pt>
    <dgm:pt modelId="{93195610-FDC6-4EB5-86CB-5810D706EB09}" type="pres">
      <dgm:prSet presAssocID="{F16CBA17-BE25-4A9C-8DA7-D405CC29F6E0}" presName="theInnerList" presStyleCnt="0"/>
      <dgm:spPr/>
    </dgm:pt>
    <dgm:pt modelId="{F84ECC54-DB69-475E-AF51-F51BEB35C6D3}" type="pres">
      <dgm:prSet presAssocID="{87F4F493-9463-4CE6-961F-47E92B20949B}" presName="childNode" presStyleLbl="node1" presStyleIdx="0" presStyleCnt="6">
        <dgm:presLayoutVars>
          <dgm:bulletEnabled val="1"/>
        </dgm:presLayoutVars>
      </dgm:prSet>
      <dgm:spPr/>
    </dgm:pt>
    <dgm:pt modelId="{A3FB4548-2AB9-418C-A7B1-EAE0A4455B06}" type="pres">
      <dgm:prSet presAssocID="{87F4F493-9463-4CE6-961F-47E92B20949B}" presName="aSpace2" presStyleCnt="0"/>
      <dgm:spPr/>
    </dgm:pt>
    <dgm:pt modelId="{4B870D35-848C-4360-99A4-F46F0DB6A93C}" type="pres">
      <dgm:prSet presAssocID="{80D9446F-5AF3-411C-B4E2-4708F99DFD3A}" presName="childNode" presStyleLbl="node1" presStyleIdx="1" presStyleCnt="6">
        <dgm:presLayoutVars>
          <dgm:bulletEnabled val="1"/>
        </dgm:presLayoutVars>
      </dgm:prSet>
      <dgm:spPr/>
    </dgm:pt>
    <dgm:pt modelId="{317FDBEF-026D-484F-BBE0-BC8DFC31E33D}" type="pres">
      <dgm:prSet presAssocID="{F16CBA17-BE25-4A9C-8DA7-D405CC29F6E0}" presName="aSpace" presStyleCnt="0"/>
      <dgm:spPr/>
    </dgm:pt>
    <dgm:pt modelId="{1717DECB-3C11-438B-A06C-F76813514ACB}" type="pres">
      <dgm:prSet presAssocID="{90C54E23-BE3B-4F7B-9D77-E5B34DE8F325}" presName="compNode" presStyleCnt="0"/>
      <dgm:spPr/>
    </dgm:pt>
    <dgm:pt modelId="{BF0C76F3-EF73-4B8F-BC82-EF7FF2130281}" type="pres">
      <dgm:prSet presAssocID="{90C54E23-BE3B-4F7B-9D77-E5B34DE8F325}" presName="aNode" presStyleLbl="bgShp" presStyleIdx="1" presStyleCnt="3"/>
      <dgm:spPr/>
    </dgm:pt>
    <dgm:pt modelId="{6E2EDF5E-9973-4BC3-9EB8-B20E421AA463}" type="pres">
      <dgm:prSet presAssocID="{90C54E23-BE3B-4F7B-9D77-E5B34DE8F325}" presName="textNode" presStyleLbl="bgShp" presStyleIdx="1" presStyleCnt="3"/>
      <dgm:spPr/>
    </dgm:pt>
    <dgm:pt modelId="{2F64ED28-112E-4A68-BDAD-85F1E7626F1F}" type="pres">
      <dgm:prSet presAssocID="{90C54E23-BE3B-4F7B-9D77-E5B34DE8F325}" presName="compChildNode" presStyleCnt="0"/>
      <dgm:spPr/>
    </dgm:pt>
    <dgm:pt modelId="{A0F09E02-309A-4896-8F13-EB1034BF81AE}" type="pres">
      <dgm:prSet presAssocID="{90C54E23-BE3B-4F7B-9D77-E5B34DE8F325}" presName="theInnerList" presStyleCnt="0"/>
      <dgm:spPr/>
    </dgm:pt>
    <dgm:pt modelId="{F428549F-4CB1-425C-BB96-9856BDD86D2C}" type="pres">
      <dgm:prSet presAssocID="{6A71FF84-C301-4E47-8040-78759B065587}" presName="childNode" presStyleLbl="node1" presStyleIdx="2" presStyleCnt="6">
        <dgm:presLayoutVars>
          <dgm:bulletEnabled val="1"/>
        </dgm:presLayoutVars>
      </dgm:prSet>
      <dgm:spPr/>
    </dgm:pt>
    <dgm:pt modelId="{0D614C7D-A8F7-45D7-A124-E4D0DEE78597}" type="pres">
      <dgm:prSet presAssocID="{6A71FF84-C301-4E47-8040-78759B065587}" presName="aSpace2" presStyleCnt="0"/>
      <dgm:spPr/>
    </dgm:pt>
    <dgm:pt modelId="{40CF3B36-E2E4-48D9-9170-101326A56C0A}" type="pres">
      <dgm:prSet presAssocID="{E64B10D8-0D9E-419D-A16F-4A892EA07D9A}" presName="childNode" presStyleLbl="node1" presStyleIdx="3" presStyleCnt="6">
        <dgm:presLayoutVars>
          <dgm:bulletEnabled val="1"/>
        </dgm:presLayoutVars>
      </dgm:prSet>
      <dgm:spPr/>
    </dgm:pt>
    <dgm:pt modelId="{882EB6B5-381A-4DCD-8EC0-29D48C98A4B7}" type="pres">
      <dgm:prSet presAssocID="{90C54E23-BE3B-4F7B-9D77-E5B34DE8F325}" presName="aSpace" presStyleCnt="0"/>
      <dgm:spPr/>
    </dgm:pt>
    <dgm:pt modelId="{C897B7D6-F61B-44F2-B26C-7DC391A7F568}" type="pres">
      <dgm:prSet presAssocID="{291C4922-11DF-43D4-A69F-3A48F6323678}" presName="compNode" presStyleCnt="0"/>
      <dgm:spPr/>
    </dgm:pt>
    <dgm:pt modelId="{DC711168-DD66-454A-9345-DBEE13CB238D}" type="pres">
      <dgm:prSet presAssocID="{291C4922-11DF-43D4-A69F-3A48F6323678}" presName="aNode" presStyleLbl="bgShp" presStyleIdx="2" presStyleCnt="3"/>
      <dgm:spPr/>
    </dgm:pt>
    <dgm:pt modelId="{A8BA1E26-0B49-418A-B9D2-4E087C09AEF9}" type="pres">
      <dgm:prSet presAssocID="{291C4922-11DF-43D4-A69F-3A48F6323678}" presName="textNode" presStyleLbl="bgShp" presStyleIdx="2" presStyleCnt="3"/>
      <dgm:spPr/>
    </dgm:pt>
    <dgm:pt modelId="{2880EAF4-23C5-42D2-94A2-1DA4A68EB358}" type="pres">
      <dgm:prSet presAssocID="{291C4922-11DF-43D4-A69F-3A48F6323678}" presName="compChildNode" presStyleCnt="0"/>
      <dgm:spPr/>
    </dgm:pt>
    <dgm:pt modelId="{C636B8CF-4BCA-42B8-BAC6-C35A65C1C29A}" type="pres">
      <dgm:prSet presAssocID="{291C4922-11DF-43D4-A69F-3A48F6323678}" presName="theInnerList" presStyleCnt="0"/>
      <dgm:spPr/>
    </dgm:pt>
    <dgm:pt modelId="{F8483944-3F76-466D-867F-82ABF71FB82D}" type="pres">
      <dgm:prSet presAssocID="{F135FECA-85C2-4C28-AC0D-20C3B638A253}" presName="childNode" presStyleLbl="node1" presStyleIdx="4" presStyleCnt="6">
        <dgm:presLayoutVars>
          <dgm:bulletEnabled val="1"/>
        </dgm:presLayoutVars>
      </dgm:prSet>
      <dgm:spPr/>
    </dgm:pt>
    <dgm:pt modelId="{2FC9D01F-D4FE-491C-A673-605FBD122AC1}" type="pres">
      <dgm:prSet presAssocID="{F135FECA-85C2-4C28-AC0D-20C3B638A253}" presName="aSpace2" presStyleCnt="0"/>
      <dgm:spPr/>
    </dgm:pt>
    <dgm:pt modelId="{51DC5022-38EC-4C10-8625-47D997286E38}" type="pres">
      <dgm:prSet presAssocID="{31768E24-D68B-40D3-9B24-A74FA9C603BF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E9D82702-9EBC-4C4D-BA8D-8C777B356B9F}" type="presOf" srcId="{291C4922-11DF-43D4-A69F-3A48F6323678}" destId="{DC711168-DD66-454A-9345-DBEE13CB238D}" srcOrd="0" destOrd="0" presId="urn:microsoft.com/office/officeart/2005/8/layout/lProcess2"/>
    <dgm:cxn modelId="{4E54FE0B-BB4F-4808-ACF2-03E8D168DFE6}" type="presOf" srcId="{B2159EB6-00F5-4216-99A2-A4F02D1549FA}" destId="{F84ECC54-DB69-475E-AF51-F51BEB35C6D3}" srcOrd="0" destOrd="2" presId="urn:microsoft.com/office/officeart/2005/8/layout/lProcess2"/>
    <dgm:cxn modelId="{A1B4EA12-3284-47DB-8321-3C6D2251A9C6}" type="presOf" srcId="{F16CBA17-BE25-4A9C-8DA7-D405CC29F6E0}" destId="{0D338DB8-5535-4379-9509-4E2E37EDAB8E}" srcOrd="0" destOrd="0" presId="urn:microsoft.com/office/officeart/2005/8/layout/lProcess2"/>
    <dgm:cxn modelId="{FDF4021B-AE95-40C7-B476-4EFB730CE833}" type="presOf" srcId="{7CAB4564-0B90-4C53-BCDE-474854607530}" destId="{4B870D35-848C-4360-99A4-F46F0DB6A93C}" srcOrd="0" destOrd="2" presId="urn:microsoft.com/office/officeart/2005/8/layout/lProcess2"/>
    <dgm:cxn modelId="{CF55EC1F-F11F-43AF-AEAA-40EADB0EDC7B}" type="presOf" srcId="{F135FECA-85C2-4C28-AC0D-20C3B638A253}" destId="{F8483944-3F76-466D-867F-82ABF71FB82D}" srcOrd="0" destOrd="0" presId="urn:microsoft.com/office/officeart/2005/8/layout/lProcess2"/>
    <dgm:cxn modelId="{9AAD7B28-1D01-4C4F-9AE6-52A13E7DF927}" type="presOf" srcId="{86FA643E-DD2A-4B5F-B8CD-8A6584BEE6E8}" destId="{54DC6543-884A-4FA8-9165-3643AFBE9E9C}" srcOrd="0" destOrd="0" presId="urn:microsoft.com/office/officeart/2005/8/layout/lProcess2"/>
    <dgm:cxn modelId="{A6812D3D-B6BF-42A8-AC1E-03CBB6BEC3A3}" srcId="{6A71FF84-C301-4E47-8040-78759B065587}" destId="{7F17CC7F-E2B3-4A92-A294-87B2074F11DA}" srcOrd="1" destOrd="0" parTransId="{2CAA5FF6-9745-46A1-9282-9F43436B6FD5}" sibTransId="{EC1CD48D-5383-4001-A9FE-31B94C89117E}"/>
    <dgm:cxn modelId="{A9F67A3D-B376-4C95-A259-5194A77E1086}" type="presOf" srcId="{31768E24-D68B-40D3-9B24-A74FA9C603BF}" destId="{51DC5022-38EC-4C10-8625-47D997286E38}" srcOrd="0" destOrd="0" presId="urn:microsoft.com/office/officeart/2005/8/layout/lProcess2"/>
    <dgm:cxn modelId="{E62C5740-01BE-4B79-8ACD-9F1514F1446B}" srcId="{90C54E23-BE3B-4F7B-9D77-E5B34DE8F325}" destId="{6A71FF84-C301-4E47-8040-78759B065587}" srcOrd="0" destOrd="0" parTransId="{3A20C517-68E4-4FB4-A5B4-4B9C6366F72E}" sibTransId="{BB8CBEEA-B293-46A6-9974-7698A690E847}"/>
    <dgm:cxn modelId="{C57F8A42-F794-4EAD-9D4E-83F3BC912664}" srcId="{F135FECA-85C2-4C28-AC0D-20C3B638A253}" destId="{E6226A9F-949D-4634-A5EE-3B82F57F827F}" srcOrd="0" destOrd="0" parTransId="{A2B237A0-0CED-4F36-BDA9-7266624C2649}" sibTransId="{42E618E2-4CAF-4A00-AA47-E5C3403B0069}"/>
    <dgm:cxn modelId="{7886B862-F251-449E-B589-9C6717DAC2D6}" srcId="{291C4922-11DF-43D4-A69F-3A48F6323678}" destId="{F135FECA-85C2-4C28-AC0D-20C3B638A253}" srcOrd="0" destOrd="0" parTransId="{FEBEF5AA-6052-4C91-A97E-F57ACCE2258D}" sibTransId="{66464D85-C9DD-4A3A-A7D1-3CC14F6C1970}"/>
    <dgm:cxn modelId="{A4604063-D4FD-4159-8F39-C8DD2A6EE1BB}" type="presOf" srcId="{1B91A6EF-4AF1-411D-81DC-AFA3762792A8}" destId="{40CF3B36-E2E4-48D9-9170-101326A56C0A}" srcOrd="0" destOrd="1" presId="urn:microsoft.com/office/officeart/2005/8/layout/lProcess2"/>
    <dgm:cxn modelId="{F628CB64-C02B-4B0E-B796-8391E66E599A}" srcId="{31768E24-D68B-40D3-9B24-A74FA9C603BF}" destId="{B1EF6DEA-D247-4A7C-A9BD-3FD254308B8F}" srcOrd="0" destOrd="0" parTransId="{069B0827-6795-430A-A103-4502E0B38560}" sibTransId="{8BF492FB-4EC9-4A11-B7E0-2227E53EBF3C}"/>
    <dgm:cxn modelId="{9405DF45-CF4C-4F0E-8BA4-1AB9B756EAE7}" srcId="{F135FECA-85C2-4C28-AC0D-20C3B638A253}" destId="{D79AD9E0-9DD7-4EE8-9E59-9657053BF81E}" srcOrd="1" destOrd="0" parTransId="{0D53031D-C52B-4398-8FB2-6C0D339E7151}" sibTransId="{9D1D8E75-EE8F-4379-A03E-82D6A1C696EA}"/>
    <dgm:cxn modelId="{9B895C6A-0902-42AC-8A3F-326D31605891}" srcId="{6A71FF84-C301-4E47-8040-78759B065587}" destId="{D1A900AF-F04A-46AB-B6FE-0BC08E413518}" srcOrd="0" destOrd="0" parTransId="{F3AE1F90-F9E1-48DE-B0F3-91EB2406784F}" sibTransId="{82701922-981E-45AB-832D-675546B226CB}"/>
    <dgm:cxn modelId="{A855816A-D046-4A31-A313-7DD4FD3A20C1}" srcId="{90C54E23-BE3B-4F7B-9D77-E5B34DE8F325}" destId="{E64B10D8-0D9E-419D-A16F-4A892EA07D9A}" srcOrd="1" destOrd="0" parTransId="{15BD9D66-74B4-49CB-83ED-CCCA1EA168B9}" sibTransId="{65FEE68B-EB52-440F-9952-A53257407416}"/>
    <dgm:cxn modelId="{5D02176B-AB5D-4010-955E-23D6F9BA7891}" type="presOf" srcId="{90C54E23-BE3B-4F7B-9D77-E5B34DE8F325}" destId="{BF0C76F3-EF73-4B8F-BC82-EF7FF2130281}" srcOrd="0" destOrd="0" presId="urn:microsoft.com/office/officeart/2005/8/layout/lProcess2"/>
    <dgm:cxn modelId="{37D69251-FD1F-447E-BFF1-F36EC218E08D}" type="presOf" srcId="{EA81D3AF-5BE1-4DED-8C7B-A780328FC214}" destId="{F84ECC54-DB69-475E-AF51-F51BEB35C6D3}" srcOrd="0" destOrd="1" presId="urn:microsoft.com/office/officeart/2005/8/layout/lProcess2"/>
    <dgm:cxn modelId="{F8983F55-9A31-471C-BF3A-7840D2A31F1F}" type="presOf" srcId="{90C54E23-BE3B-4F7B-9D77-E5B34DE8F325}" destId="{6E2EDF5E-9973-4BC3-9EB8-B20E421AA463}" srcOrd="1" destOrd="0" presId="urn:microsoft.com/office/officeart/2005/8/layout/lProcess2"/>
    <dgm:cxn modelId="{7EC58D76-117D-4049-A641-23E7DCFC2C3B}" srcId="{87F4F493-9463-4CE6-961F-47E92B20949B}" destId="{EA81D3AF-5BE1-4DED-8C7B-A780328FC214}" srcOrd="0" destOrd="0" parTransId="{2580F6F9-BFBE-442E-8A39-9EF7A2C6F985}" sibTransId="{051CB58C-63D0-4A42-9D14-F9913896353E}"/>
    <dgm:cxn modelId="{8EB72277-576E-45E4-9B00-9115D9818CE2}" type="presOf" srcId="{F4903D05-0708-4B7D-A021-646EF8D748B5}" destId="{4B870D35-848C-4360-99A4-F46F0DB6A93C}" srcOrd="0" destOrd="1" presId="urn:microsoft.com/office/officeart/2005/8/layout/lProcess2"/>
    <dgm:cxn modelId="{249B9F57-1BB2-4261-8384-810D0E84A7A7}" srcId="{E64B10D8-0D9E-419D-A16F-4A892EA07D9A}" destId="{1B91A6EF-4AF1-411D-81DC-AFA3762792A8}" srcOrd="0" destOrd="0" parTransId="{8DEE5005-40EB-48F7-8120-36D8BE8C80EE}" sibTransId="{C581D16F-AFE7-4A27-8209-B66F57873692}"/>
    <dgm:cxn modelId="{7F642D7D-81F0-444F-824D-A70C45F9C7CC}" srcId="{291C4922-11DF-43D4-A69F-3A48F6323678}" destId="{31768E24-D68B-40D3-9B24-A74FA9C603BF}" srcOrd="1" destOrd="0" parTransId="{4E54FD52-2CC4-40FE-A532-DB27127859AC}" sibTransId="{BECB3E4C-628B-42B1-84B0-42642F052CDB}"/>
    <dgm:cxn modelId="{51E70686-505C-45B3-8A4E-D3BAB0FE168C}" srcId="{80D9446F-5AF3-411C-B4E2-4708F99DFD3A}" destId="{7CAB4564-0B90-4C53-BCDE-474854607530}" srcOrd="1" destOrd="0" parTransId="{2A137F07-2433-4025-9B72-A650D0BFEEBF}" sibTransId="{AD34B025-1A5E-44FE-86DD-50BD2A73A751}"/>
    <dgm:cxn modelId="{A3A10589-7DF2-4CB8-8C18-29EA96A7CA7C}" type="presOf" srcId="{80D9446F-5AF3-411C-B4E2-4708F99DFD3A}" destId="{4B870D35-848C-4360-99A4-F46F0DB6A93C}" srcOrd="0" destOrd="0" presId="urn:microsoft.com/office/officeart/2005/8/layout/lProcess2"/>
    <dgm:cxn modelId="{892A198D-BD61-46FD-89E9-6AF6601AF5DD}" type="presOf" srcId="{291C4922-11DF-43D4-A69F-3A48F6323678}" destId="{A8BA1E26-0B49-418A-B9D2-4E087C09AEF9}" srcOrd="1" destOrd="0" presId="urn:microsoft.com/office/officeart/2005/8/layout/lProcess2"/>
    <dgm:cxn modelId="{FA44C38E-113D-4A82-9F66-89519F1C6464}" srcId="{86FA643E-DD2A-4B5F-B8CD-8A6584BEE6E8}" destId="{90C54E23-BE3B-4F7B-9D77-E5B34DE8F325}" srcOrd="1" destOrd="0" parTransId="{4E8EDEBC-884B-4937-B5EF-F2B68EF71682}" sibTransId="{35D95E54-E64D-4DAC-82EC-BD827AE8486C}"/>
    <dgm:cxn modelId="{68CA1891-4582-472F-B1EC-DD692202C38F}" type="presOf" srcId="{04BB1073-1B2C-47B5-BCA7-19D1A576CD3D}" destId="{40CF3B36-E2E4-48D9-9170-101326A56C0A}" srcOrd="0" destOrd="2" presId="urn:microsoft.com/office/officeart/2005/8/layout/lProcess2"/>
    <dgm:cxn modelId="{8AC87291-B051-494A-8D6F-6EEB38A3B606}" srcId="{F16CBA17-BE25-4A9C-8DA7-D405CC29F6E0}" destId="{80D9446F-5AF3-411C-B4E2-4708F99DFD3A}" srcOrd="1" destOrd="0" parTransId="{DDE009EE-A20A-4562-9153-99286D4BE75C}" sibTransId="{62AB032E-14AC-45FE-94D8-CD4630734F11}"/>
    <dgm:cxn modelId="{159BA597-FC5F-42FB-90DB-843774EECA2F}" srcId="{F16CBA17-BE25-4A9C-8DA7-D405CC29F6E0}" destId="{87F4F493-9463-4CE6-961F-47E92B20949B}" srcOrd="0" destOrd="0" parTransId="{2BE8AB42-8127-4276-BC27-5CC0CEE332A7}" sibTransId="{7111CF8E-E4ED-40A8-87E8-B231DDA1623E}"/>
    <dgm:cxn modelId="{BB8CF697-5875-440E-8165-33FAC037F118}" type="presOf" srcId="{F16CBA17-BE25-4A9C-8DA7-D405CC29F6E0}" destId="{F43EC413-175B-4764-8FBE-D5153C174E6A}" srcOrd="1" destOrd="0" presId="urn:microsoft.com/office/officeart/2005/8/layout/lProcess2"/>
    <dgm:cxn modelId="{DB0E5E9E-2A10-4D8B-9E4C-739E71A7AAB3}" type="presOf" srcId="{E64B10D8-0D9E-419D-A16F-4A892EA07D9A}" destId="{40CF3B36-E2E4-48D9-9170-101326A56C0A}" srcOrd="0" destOrd="0" presId="urn:microsoft.com/office/officeart/2005/8/layout/lProcess2"/>
    <dgm:cxn modelId="{E5D8BE9E-ECB5-49CB-ADD0-7EA2B85B1214}" srcId="{86FA643E-DD2A-4B5F-B8CD-8A6584BEE6E8}" destId="{F16CBA17-BE25-4A9C-8DA7-D405CC29F6E0}" srcOrd="0" destOrd="0" parTransId="{4FF470A3-B43D-4D73-ABE0-B02FA4A146CD}" sibTransId="{03FF9076-E99D-49AC-8B45-9129452B0395}"/>
    <dgm:cxn modelId="{2765E8AA-0139-40F0-B6BF-1610295207DA}" type="presOf" srcId="{D1A900AF-F04A-46AB-B6FE-0BC08E413518}" destId="{F428549F-4CB1-425C-BB96-9856BDD86D2C}" srcOrd="0" destOrd="1" presId="urn:microsoft.com/office/officeart/2005/8/layout/lProcess2"/>
    <dgm:cxn modelId="{F83F77B3-3EED-4B25-9E76-A9D1B2113661}" srcId="{86FA643E-DD2A-4B5F-B8CD-8A6584BEE6E8}" destId="{291C4922-11DF-43D4-A69F-3A48F6323678}" srcOrd="2" destOrd="0" parTransId="{D577E2FF-D0FB-4E93-88A6-AC4A654FB7EB}" sibTransId="{384A3050-340F-4FF8-8528-2C766A5FD14B}"/>
    <dgm:cxn modelId="{D9FDD3C2-F348-43A7-9307-0F0237F6C031}" type="presOf" srcId="{D79AD9E0-9DD7-4EE8-9E59-9657053BF81E}" destId="{F8483944-3F76-466D-867F-82ABF71FB82D}" srcOrd="0" destOrd="2" presId="urn:microsoft.com/office/officeart/2005/8/layout/lProcess2"/>
    <dgm:cxn modelId="{47EC80C5-A07B-4C8E-9184-066B0ABCE808}" srcId="{80D9446F-5AF3-411C-B4E2-4708F99DFD3A}" destId="{F4903D05-0708-4B7D-A021-646EF8D748B5}" srcOrd="0" destOrd="0" parTransId="{C577A82E-05E4-40E3-8720-D5E3637496FC}" sibTransId="{D4427066-84D1-44A1-8720-B41735E7FBF8}"/>
    <dgm:cxn modelId="{A93A25C9-2B3B-4207-A671-FDA76405EF8C}" type="presOf" srcId="{B1EF6DEA-D247-4A7C-A9BD-3FD254308B8F}" destId="{51DC5022-38EC-4C10-8625-47D997286E38}" srcOrd="0" destOrd="1" presId="urn:microsoft.com/office/officeart/2005/8/layout/lProcess2"/>
    <dgm:cxn modelId="{417FACD0-BF8C-4DC6-97F5-765AC89CF4B3}" type="presOf" srcId="{E6226A9F-949D-4634-A5EE-3B82F57F827F}" destId="{F8483944-3F76-466D-867F-82ABF71FB82D}" srcOrd="0" destOrd="1" presId="urn:microsoft.com/office/officeart/2005/8/layout/lProcess2"/>
    <dgm:cxn modelId="{24ABA8D3-116C-4C4E-B01F-988A034E492B}" type="presOf" srcId="{87F4F493-9463-4CE6-961F-47E92B20949B}" destId="{F84ECC54-DB69-475E-AF51-F51BEB35C6D3}" srcOrd="0" destOrd="0" presId="urn:microsoft.com/office/officeart/2005/8/layout/lProcess2"/>
    <dgm:cxn modelId="{5F491EDC-E154-4186-A54F-F1D55D9CA641}" type="presOf" srcId="{6A71FF84-C301-4E47-8040-78759B065587}" destId="{F428549F-4CB1-425C-BB96-9856BDD86D2C}" srcOrd="0" destOrd="0" presId="urn:microsoft.com/office/officeart/2005/8/layout/lProcess2"/>
    <dgm:cxn modelId="{3359F8DD-4089-40A8-9B68-BEF865EB841A}" type="presOf" srcId="{6B18AA42-A2B3-4673-BA03-E3423B4B1586}" destId="{51DC5022-38EC-4C10-8625-47D997286E38}" srcOrd="0" destOrd="2" presId="urn:microsoft.com/office/officeart/2005/8/layout/lProcess2"/>
    <dgm:cxn modelId="{323FF1EB-502E-4C25-A8AA-6378844493F4}" srcId="{31768E24-D68B-40D3-9B24-A74FA9C603BF}" destId="{6B18AA42-A2B3-4673-BA03-E3423B4B1586}" srcOrd="1" destOrd="0" parTransId="{465E492C-BF36-4C10-A7EF-EE0D912F2755}" sibTransId="{9177F5A0-238D-4916-AE11-5C46C1C40452}"/>
    <dgm:cxn modelId="{5560A8F1-7F2C-4E4F-BD1C-D75FD3712BB7}" srcId="{87F4F493-9463-4CE6-961F-47E92B20949B}" destId="{B2159EB6-00F5-4216-99A2-A4F02D1549FA}" srcOrd="1" destOrd="0" parTransId="{0B9D7464-A7E0-4EF2-BA0F-315D800DC27A}" sibTransId="{9BBCC28C-CA33-48D5-84D5-C4DFAADCE649}"/>
    <dgm:cxn modelId="{C8D966FB-3196-4392-8441-4C1EAA60B8FB}" srcId="{E64B10D8-0D9E-419D-A16F-4A892EA07D9A}" destId="{04BB1073-1B2C-47B5-BCA7-19D1A576CD3D}" srcOrd="1" destOrd="0" parTransId="{35E677CA-5D90-46B5-9015-AA98DEA3452C}" sibTransId="{3AC367CB-C135-41E3-858F-7640B2E20BD0}"/>
    <dgm:cxn modelId="{AF7C39FF-3C8B-4A26-829C-3FEDB9B0DCFD}" type="presOf" srcId="{7F17CC7F-E2B3-4A92-A294-87B2074F11DA}" destId="{F428549F-4CB1-425C-BB96-9856BDD86D2C}" srcOrd="0" destOrd="2" presId="urn:microsoft.com/office/officeart/2005/8/layout/lProcess2"/>
    <dgm:cxn modelId="{C1E89921-E607-4A8F-9ADA-BA875276B034}" type="presParOf" srcId="{54DC6543-884A-4FA8-9165-3643AFBE9E9C}" destId="{E8BE3A05-A6E5-478D-AC75-9A09F3909551}" srcOrd="0" destOrd="0" presId="urn:microsoft.com/office/officeart/2005/8/layout/lProcess2"/>
    <dgm:cxn modelId="{88967A29-699C-403B-A48E-363C626F87A8}" type="presParOf" srcId="{E8BE3A05-A6E5-478D-AC75-9A09F3909551}" destId="{0D338DB8-5535-4379-9509-4E2E37EDAB8E}" srcOrd="0" destOrd="0" presId="urn:microsoft.com/office/officeart/2005/8/layout/lProcess2"/>
    <dgm:cxn modelId="{2BE88F05-B276-41DA-ACBA-1C0566DE8881}" type="presParOf" srcId="{E8BE3A05-A6E5-478D-AC75-9A09F3909551}" destId="{F43EC413-175B-4764-8FBE-D5153C174E6A}" srcOrd="1" destOrd="0" presId="urn:microsoft.com/office/officeart/2005/8/layout/lProcess2"/>
    <dgm:cxn modelId="{1D0D9812-5C0D-44D7-8918-B6E200840C55}" type="presParOf" srcId="{E8BE3A05-A6E5-478D-AC75-9A09F3909551}" destId="{71251B30-5D61-4BCD-97D3-7B87CC57CD53}" srcOrd="2" destOrd="0" presId="urn:microsoft.com/office/officeart/2005/8/layout/lProcess2"/>
    <dgm:cxn modelId="{38EAFE63-7D99-42F1-B8A9-FD0A36EDA34B}" type="presParOf" srcId="{71251B30-5D61-4BCD-97D3-7B87CC57CD53}" destId="{93195610-FDC6-4EB5-86CB-5810D706EB09}" srcOrd="0" destOrd="0" presId="urn:microsoft.com/office/officeart/2005/8/layout/lProcess2"/>
    <dgm:cxn modelId="{B31332D3-E99D-423D-86E6-B859E98BA3EA}" type="presParOf" srcId="{93195610-FDC6-4EB5-86CB-5810D706EB09}" destId="{F84ECC54-DB69-475E-AF51-F51BEB35C6D3}" srcOrd="0" destOrd="0" presId="urn:microsoft.com/office/officeart/2005/8/layout/lProcess2"/>
    <dgm:cxn modelId="{CC48EA2A-9EAD-4866-AEDF-D3604655E444}" type="presParOf" srcId="{93195610-FDC6-4EB5-86CB-5810D706EB09}" destId="{A3FB4548-2AB9-418C-A7B1-EAE0A4455B06}" srcOrd="1" destOrd="0" presId="urn:microsoft.com/office/officeart/2005/8/layout/lProcess2"/>
    <dgm:cxn modelId="{78B21293-F66E-41C5-8ABF-11F7DDF0D618}" type="presParOf" srcId="{93195610-FDC6-4EB5-86CB-5810D706EB09}" destId="{4B870D35-848C-4360-99A4-F46F0DB6A93C}" srcOrd="2" destOrd="0" presId="urn:microsoft.com/office/officeart/2005/8/layout/lProcess2"/>
    <dgm:cxn modelId="{B9B05D22-3E37-4877-B77F-6C9A2A69A946}" type="presParOf" srcId="{54DC6543-884A-4FA8-9165-3643AFBE9E9C}" destId="{317FDBEF-026D-484F-BBE0-BC8DFC31E33D}" srcOrd="1" destOrd="0" presId="urn:microsoft.com/office/officeart/2005/8/layout/lProcess2"/>
    <dgm:cxn modelId="{3352E9F3-7E98-4185-8E67-04DDBBC3B0E8}" type="presParOf" srcId="{54DC6543-884A-4FA8-9165-3643AFBE9E9C}" destId="{1717DECB-3C11-438B-A06C-F76813514ACB}" srcOrd="2" destOrd="0" presId="urn:microsoft.com/office/officeart/2005/8/layout/lProcess2"/>
    <dgm:cxn modelId="{6E5ED8F5-3C87-4975-AB4B-442DC1D3F2D8}" type="presParOf" srcId="{1717DECB-3C11-438B-A06C-F76813514ACB}" destId="{BF0C76F3-EF73-4B8F-BC82-EF7FF2130281}" srcOrd="0" destOrd="0" presId="urn:microsoft.com/office/officeart/2005/8/layout/lProcess2"/>
    <dgm:cxn modelId="{410E01EA-9F71-4F80-9FDD-ABF17EAC96C3}" type="presParOf" srcId="{1717DECB-3C11-438B-A06C-F76813514ACB}" destId="{6E2EDF5E-9973-4BC3-9EB8-B20E421AA463}" srcOrd="1" destOrd="0" presId="urn:microsoft.com/office/officeart/2005/8/layout/lProcess2"/>
    <dgm:cxn modelId="{24FB0A70-5D28-4D53-81AC-6828D548DBA1}" type="presParOf" srcId="{1717DECB-3C11-438B-A06C-F76813514ACB}" destId="{2F64ED28-112E-4A68-BDAD-85F1E7626F1F}" srcOrd="2" destOrd="0" presId="urn:microsoft.com/office/officeart/2005/8/layout/lProcess2"/>
    <dgm:cxn modelId="{AADFCD2E-7A87-47C9-A06E-54F566C31D7B}" type="presParOf" srcId="{2F64ED28-112E-4A68-BDAD-85F1E7626F1F}" destId="{A0F09E02-309A-4896-8F13-EB1034BF81AE}" srcOrd="0" destOrd="0" presId="urn:microsoft.com/office/officeart/2005/8/layout/lProcess2"/>
    <dgm:cxn modelId="{35BBCA19-7F89-489A-9FA9-7CA82349D5B4}" type="presParOf" srcId="{A0F09E02-309A-4896-8F13-EB1034BF81AE}" destId="{F428549F-4CB1-425C-BB96-9856BDD86D2C}" srcOrd="0" destOrd="0" presId="urn:microsoft.com/office/officeart/2005/8/layout/lProcess2"/>
    <dgm:cxn modelId="{E00AE417-D572-4497-8B62-76B0107F2EC6}" type="presParOf" srcId="{A0F09E02-309A-4896-8F13-EB1034BF81AE}" destId="{0D614C7D-A8F7-45D7-A124-E4D0DEE78597}" srcOrd="1" destOrd="0" presId="urn:microsoft.com/office/officeart/2005/8/layout/lProcess2"/>
    <dgm:cxn modelId="{E19EB5CC-E3D3-4D35-B2C0-2F4E5875AE08}" type="presParOf" srcId="{A0F09E02-309A-4896-8F13-EB1034BF81AE}" destId="{40CF3B36-E2E4-48D9-9170-101326A56C0A}" srcOrd="2" destOrd="0" presId="urn:microsoft.com/office/officeart/2005/8/layout/lProcess2"/>
    <dgm:cxn modelId="{B90EB40A-87AC-4308-87AB-2242183E302F}" type="presParOf" srcId="{54DC6543-884A-4FA8-9165-3643AFBE9E9C}" destId="{882EB6B5-381A-4DCD-8EC0-29D48C98A4B7}" srcOrd="3" destOrd="0" presId="urn:microsoft.com/office/officeart/2005/8/layout/lProcess2"/>
    <dgm:cxn modelId="{8C4E68B7-7433-47A9-8072-CA8C3335D3A2}" type="presParOf" srcId="{54DC6543-884A-4FA8-9165-3643AFBE9E9C}" destId="{C897B7D6-F61B-44F2-B26C-7DC391A7F568}" srcOrd="4" destOrd="0" presId="urn:microsoft.com/office/officeart/2005/8/layout/lProcess2"/>
    <dgm:cxn modelId="{D169E003-3224-4C5C-8E3E-7A7FC0358636}" type="presParOf" srcId="{C897B7D6-F61B-44F2-B26C-7DC391A7F568}" destId="{DC711168-DD66-454A-9345-DBEE13CB238D}" srcOrd="0" destOrd="0" presId="urn:microsoft.com/office/officeart/2005/8/layout/lProcess2"/>
    <dgm:cxn modelId="{91EB990A-895C-4449-841E-1D526904481F}" type="presParOf" srcId="{C897B7D6-F61B-44F2-B26C-7DC391A7F568}" destId="{A8BA1E26-0B49-418A-B9D2-4E087C09AEF9}" srcOrd="1" destOrd="0" presId="urn:microsoft.com/office/officeart/2005/8/layout/lProcess2"/>
    <dgm:cxn modelId="{E257E1DF-5356-4393-80C9-D6F227C0F51B}" type="presParOf" srcId="{C897B7D6-F61B-44F2-B26C-7DC391A7F568}" destId="{2880EAF4-23C5-42D2-94A2-1DA4A68EB358}" srcOrd="2" destOrd="0" presId="urn:microsoft.com/office/officeart/2005/8/layout/lProcess2"/>
    <dgm:cxn modelId="{6569127A-C7B9-4219-BF59-A43F00890F08}" type="presParOf" srcId="{2880EAF4-23C5-42D2-94A2-1DA4A68EB358}" destId="{C636B8CF-4BCA-42B8-BAC6-C35A65C1C29A}" srcOrd="0" destOrd="0" presId="urn:microsoft.com/office/officeart/2005/8/layout/lProcess2"/>
    <dgm:cxn modelId="{461A8FB1-9C2A-42C5-A0BB-C56F6E3F55B3}" type="presParOf" srcId="{C636B8CF-4BCA-42B8-BAC6-C35A65C1C29A}" destId="{F8483944-3F76-466D-867F-82ABF71FB82D}" srcOrd="0" destOrd="0" presId="urn:microsoft.com/office/officeart/2005/8/layout/lProcess2"/>
    <dgm:cxn modelId="{D1D6F7A3-BFFA-4B1B-B52B-C8567D357B1B}" type="presParOf" srcId="{C636B8CF-4BCA-42B8-BAC6-C35A65C1C29A}" destId="{2FC9D01F-D4FE-491C-A673-605FBD122AC1}" srcOrd="1" destOrd="0" presId="urn:microsoft.com/office/officeart/2005/8/layout/lProcess2"/>
    <dgm:cxn modelId="{57D8076A-5FC1-49C9-94D6-6E271DF2CA44}" type="presParOf" srcId="{C636B8CF-4BCA-42B8-BAC6-C35A65C1C29A}" destId="{51DC5022-38EC-4C10-8625-47D997286E38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FA643E-DD2A-4B5F-B8CD-8A6584BEE6E8}" type="doc">
      <dgm:prSet loTypeId="urn:microsoft.com/office/officeart/2005/8/layout/lProcess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F16CBA17-BE25-4A9C-8DA7-D405CC29F6E0}">
      <dgm:prSet phldrT="[Texto]"/>
      <dgm:spPr/>
      <dgm:t>
        <a:bodyPr/>
        <a:lstStyle/>
        <a:p>
          <a:r>
            <a:rPr lang="es-MX" dirty="0"/>
            <a:t>Inserción</a:t>
          </a:r>
          <a:endParaRPr lang="es-CO" dirty="0"/>
        </a:p>
      </dgm:t>
    </dgm:pt>
    <dgm:pt modelId="{4FF470A3-B43D-4D73-ABE0-B02FA4A146CD}" type="parTrans" cxnId="{E5D8BE9E-ECB5-49CB-ADD0-7EA2B85B1214}">
      <dgm:prSet/>
      <dgm:spPr/>
      <dgm:t>
        <a:bodyPr/>
        <a:lstStyle/>
        <a:p>
          <a:endParaRPr lang="es-CO"/>
        </a:p>
      </dgm:t>
    </dgm:pt>
    <dgm:pt modelId="{03FF9076-E99D-49AC-8B45-9129452B0395}" type="sibTrans" cxnId="{E5D8BE9E-ECB5-49CB-ADD0-7EA2B85B1214}">
      <dgm:prSet/>
      <dgm:spPr/>
      <dgm:t>
        <a:bodyPr/>
        <a:lstStyle/>
        <a:p>
          <a:endParaRPr lang="es-CO"/>
        </a:p>
      </dgm:t>
    </dgm:pt>
    <dgm:pt modelId="{87F4F493-9463-4CE6-961F-47E92B20949B}">
      <dgm:prSet phldrT="[Texto]"/>
      <dgm:spPr/>
      <dgm:t>
        <a:bodyPr/>
        <a:lstStyle/>
        <a:p>
          <a:r>
            <a:rPr lang="es-MX" b="1" dirty="0"/>
            <a:t>Ventajas</a:t>
          </a:r>
          <a:endParaRPr lang="es-CO" b="1" dirty="0"/>
        </a:p>
      </dgm:t>
    </dgm:pt>
    <dgm:pt modelId="{2BE8AB42-8127-4276-BC27-5CC0CEE332A7}" type="parTrans" cxnId="{159BA597-FC5F-42FB-90DB-843774EECA2F}">
      <dgm:prSet/>
      <dgm:spPr/>
      <dgm:t>
        <a:bodyPr/>
        <a:lstStyle/>
        <a:p>
          <a:endParaRPr lang="es-CO"/>
        </a:p>
      </dgm:t>
    </dgm:pt>
    <dgm:pt modelId="{7111CF8E-E4ED-40A8-87E8-B231DDA1623E}" type="sibTrans" cxnId="{159BA597-FC5F-42FB-90DB-843774EECA2F}">
      <dgm:prSet/>
      <dgm:spPr/>
      <dgm:t>
        <a:bodyPr/>
        <a:lstStyle/>
        <a:p>
          <a:endParaRPr lang="es-CO"/>
        </a:p>
      </dgm:t>
    </dgm:pt>
    <dgm:pt modelId="{80D9446F-5AF3-411C-B4E2-4708F99DFD3A}">
      <dgm:prSet phldrT="[Texto]"/>
      <dgm:spPr/>
      <dgm:t>
        <a:bodyPr/>
        <a:lstStyle/>
        <a:p>
          <a:r>
            <a:rPr lang="es-MX" b="1" dirty="0"/>
            <a:t>Desventajas</a:t>
          </a:r>
          <a:endParaRPr lang="es-CO" b="1" dirty="0"/>
        </a:p>
      </dgm:t>
    </dgm:pt>
    <dgm:pt modelId="{DDE009EE-A20A-4562-9153-99286D4BE75C}" type="parTrans" cxnId="{8AC87291-B051-494A-8D6F-6EEB38A3B606}">
      <dgm:prSet/>
      <dgm:spPr/>
      <dgm:t>
        <a:bodyPr/>
        <a:lstStyle/>
        <a:p>
          <a:endParaRPr lang="es-CO"/>
        </a:p>
      </dgm:t>
    </dgm:pt>
    <dgm:pt modelId="{62AB032E-14AC-45FE-94D8-CD4630734F11}" type="sibTrans" cxnId="{8AC87291-B051-494A-8D6F-6EEB38A3B606}">
      <dgm:prSet/>
      <dgm:spPr/>
      <dgm:t>
        <a:bodyPr/>
        <a:lstStyle/>
        <a:p>
          <a:endParaRPr lang="es-CO"/>
        </a:p>
      </dgm:t>
    </dgm:pt>
    <dgm:pt modelId="{90C54E23-BE3B-4F7B-9D77-E5B34DE8F325}">
      <dgm:prSet phldrT="[Texto]"/>
      <dgm:spPr/>
      <dgm:t>
        <a:bodyPr/>
        <a:lstStyle/>
        <a:p>
          <a:r>
            <a:rPr lang="es-MX" dirty="0"/>
            <a:t>Validación</a:t>
          </a:r>
          <a:endParaRPr lang="es-CO" dirty="0"/>
        </a:p>
      </dgm:t>
    </dgm:pt>
    <dgm:pt modelId="{4E8EDEBC-884B-4937-B5EF-F2B68EF71682}" type="parTrans" cxnId="{FA44C38E-113D-4A82-9F66-89519F1C6464}">
      <dgm:prSet/>
      <dgm:spPr/>
      <dgm:t>
        <a:bodyPr/>
        <a:lstStyle/>
        <a:p>
          <a:endParaRPr lang="es-CO"/>
        </a:p>
      </dgm:t>
    </dgm:pt>
    <dgm:pt modelId="{35D95E54-E64D-4DAC-82EC-BD827AE8486C}" type="sibTrans" cxnId="{FA44C38E-113D-4A82-9F66-89519F1C6464}">
      <dgm:prSet/>
      <dgm:spPr/>
      <dgm:t>
        <a:bodyPr/>
        <a:lstStyle/>
        <a:p>
          <a:endParaRPr lang="es-CO"/>
        </a:p>
      </dgm:t>
    </dgm:pt>
    <dgm:pt modelId="{6A71FF84-C301-4E47-8040-78759B065587}">
      <dgm:prSet phldrT="[Texto]"/>
      <dgm:spPr/>
      <dgm:t>
        <a:bodyPr/>
        <a:lstStyle/>
        <a:p>
          <a:r>
            <a:rPr lang="es-MX" b="1" dirty="0"/>
            <a:t>Ventajas</a:t>
          </a:r>
          <a:endParaRPr lang="es-CO" b="1" dirty="0"/>
        </a:p>
      </dgm:t>
    </dgm:pt>
    <dgm:pt modelId="{3A20C517-68E4-4FB4-A5B4-4B9C6366F72E}" type="parTrans" cxnId="{E62C5740-01BE-4B79-8ACD-9F1514F1446B}">
      <dgm:prSet/>
      <dgm:spPr/>
      <dgm:t>
        <a:bodyPr/>
        <a:lstStyle/>
        <a:p>
          <a:endParaRPr lang="es-CO"/>
        </a:p>
      </dgm:t>
    </dgm:pt>
    <dgm:pt modelId="{BB8CBEEA-B293-46A6-9974-7698A690E847}" type="sibTrans" cxnId="{E62C5740-01BE-4B79-8ACD-9F1514F1446B}">
      <dgm:prSet/>
      <dgm:spPr/>
      <dgm:t>
        <a:bodyPr/>
        <a:lstStyle/>
        <a:p>
          <a:endParaRPr lang="es-CO"/>
        </a:p>
      </dgm:t>
    </dgm:pt>
    <dgm:pt modelId="{E64B10D8-0D9E-419D-A16F-4A892EA07D9A}">
      <dgm:prSet phldrT="[Texto]"/>
      <dgm:spPr/>
      <dgm:t>
        <a:bodyPr/>
        <a:lstStyle/>
        <a:p>
          <a:r>
            <a:rPr lang="es-MX" b="1" dirty="0"/>
            <a:t>Desventajas</a:t>
          </a:r>
          <a:endParaRPr lang="es-CO" b="1" dirty="0"/>
        </a:p>
      </dgm:t>
    </dgm:pt>
    <dgm:pt modelId="{15BD9D66-74B4-49CB-83ED-CCCA1EA168B9}" type="parTrans" cxnId="{A855816A-D046-4A31-A313-7DD4FD3A20C1}">
      <dgm:prSet/>
      <dgm:spPr/>
      <dgm:t>
        <a:bodyPr/>
        <a:lstStyle/>
        <a:p>
          <a:endParaRPr lang="es-CO"/>
        </a:p>
      </dgm:t>
    </dgm:pt>
    <dgm:pt modelId="{65FEE68B-EB52-440F-9952-A53257407416}" type="sibTrans" cxnId="{A855816A-D046-4A31-A313-7DD4FD3A20C1}">
      <dgm:prSet/>
      <dgm:spPr/>
      <dgm:t>
        <a:bodyPr/>
        <a:lstStyle/>
        <a:p>
          <a:endParaRPr lang="es-CO"/>
        </a:p>
      </dgm:t>
    </dgm:pt>
    <dgm:pt modelId="{291C4922-11DF-43D4-A69F-3A48F6323678}">
      <dgm:prSet phldrT="[Texto]"/>
      <dgm:spPr/>
      <dgm:t>
        <a:bodyPr/>
        <a:lstStyle/>
        <a:p>
          <a:r>
            <a:rPr lang="es-MX" dirty="0"/>
            <a:t>Recuperación</a:t>
          </a:r>
          <a:endParaRPr lang="es-CO" dirty="0"/>
        </a:p>
      </dgm:t>
    </dgm:pt>
    <dgm:pt modelId="{D577E2FF-D0FB-4E93-88A6-AC4A654FB7EB}" type="parTrans" cxnId="{F83F77B3-3EED-4B25-9E76-A9D1B2113661}">
      <dgm:prSet/>
      <dgm:spPr/>
      <dgm:t>
        <a:bodyPr/>
        <a:lstStyle/>
        <a:p>
          <a:endParaRPr lang="es-CO"/>
        </a:p>
      </dgm:t>
    </dgm:pt>
    <dgm:pt modelId="{384A3050-340F-4FF8-8528-2C766A5FD14B}" type="sibTrans" cxnId="{F83F77B3-3EED-4B25-9E76-A9D1B2113661}">
      <dgm:prSet/>
      <dgm:spPr/>
      <dgm:t>
        <a:bodyPr/>
        <a:lstStyle/>
        <a:p>
          <a:endParaRPr lang="es-CO"/>
        </a:p>
      </dgm:t>
    </dgm:pt>
    <dgm:pt modelId="{F135FECA-85C2-4C28-AC0D-20C3B638A253}">
      <dgm:prSet phldrT="[Texto]"/>
      <dgm:spPr/>
      <dgm:t>
        <a:bodyPr/>
        <a:lstStyle/>
        <a:p>
          <a:r>
            <a:rPr lang="es-MX" b="1" dirty="0"/>
            <a:t>Ventajas</a:t>
          </a:r>
          <a:endParaRPr lang="es-CO" b="1" dirty="0"/>
        </a:p>
      </dgm:t>
    </dgm:pt>
    <dgm:pt modelId="{FEBEF5AA-6052-4C91-A97E-F57ACCE2258D}" type="parTrans" cxnId="{7886B862-F251-449E-B589-9C6717DAC2D6}">
      <dgm:prSet/>
      <dgm:spPr/>
      <dgm:t>
        <a:bodyPr/>
        <a:lstStyle/>
        <a:p>
          <a:endParaRPr lang="es-CO"/>
        </a:p>
      </dgm:t>
    </dgm:pt>
    <dgm:pt modelId="{66464D85-C9DD-4A3A-A7D1-3CC14F6C1970}" type="sibTrans" cxnId="{7886B862-F251-449E-B589-9C6717DAC2D6}">
      <dgm:prSet/>
      <dgm:spPr/>
      <dgm:t>
        <a:bodyPr/>
        <a:lstStyle/>
        <a:p>
          <a:endParaRPr lang="es-CO"/>
        </a:p>
      </dgm:t>
    </dgm:pt>
    <dgm:pt modelId="{31768E24-D68B-40D3-9B24-A74FA9C603BF}">
      <dgm:prSet phldrT="[Texto]"/>
      <dgm:spPr/>
      <dgm:t>
        <a:bodyPr/>
        <a:lstStyle/>
        <a:p>
          <a:r>
            <a:rPr lang="es-MX" b="1" dirty="0"/>
            <a:t>Desventajas</a:t>
          </a:r>
        </a:p>
      </dgm:t>
    </dgm:pt>
    <dgm:pt modelId="{4E54FD52-2CC4-40FE-A532-DB27127859AC}" type="parTrans" cxnId="{7F642D7D-81F0-444F-824D-A70C45F9C7CC}">
      <dgm:prSet/>
      <dgm:spPr/>
      <dgm:t>
        <a:bodyPr/>
        <a:lstStyle/>
        <a:p>
          <a:endParaRPr lang="es-CO"/>
        </a:p>
      </dgm:t>
    </dgm:pt>
    <dgm:pt modelId="{BECB3E4C-628B-42B1-84B0-42642F052CDB}" type="sibTrans" cxnId="{7F642D7D-81F0-444F-824D-A70C45F9C7CC}">
      <dgm:prSet/>
      <dgm:spPr/>
      <dgm:t>
        <a:bodyPr/>
        <a:lstStyle/>
        <a:p>
          <a:endParaRPr lang="es-CO"/>
        </a:p>
      </dgm:t>
    </dgm:pt>
    <dgm:pt modelId="{EA81D3AF-5BE1-4DED-8C7B-A780328FC214}">
      <dgm:prSet phldrT="[Texto]"/>
      <dgm:spPr/>
      <dgm:t>
        <a:bodyPr/>
        <a:lstStyle/>
        <a:p>
          <a:r>
            <a:rPr lang="es-MX" b="1" dirty="0"/>
            <a:t>Inmutabilidad</a:t>
          </a:r>
          <a:endParaRPr lang="es-CO" b="1" dirty="0"/>
        </a:p>
      </dgm:t>
    </dgm:pt>
    <dgm:pt modelId="{2580F6F9-BFBE-442E-8A39-9EF7A2C6F985}" type="parTrans" cxnId="{7EC58D76-117D-4049-A641-23E7DCFC2C3B}">
      <dgm:prSet/>
      <dgm:spPr/>
      <dgm:t>
        <a:bodyPr/>
        <a:lstStyle/>
        <a:p>
          <a:endParaRPr lang="es-CO"/>
        </a:p>
      </dgm:t>
    </dgm:pt>
    <dgm:pt modelId="{051CB58C-63D0-4A42-9D14-F9913896353E}" type="sibTrans" cxnId="{7EC58D76-117D-4049-A641-23E7DCFC2C3B}">
      <dgm:prSet/>
      <dgm:spPr/>
      <dgm:t>
        <a:bodyPr/>
        <a:lstStyle/>
        <a:p>
          <a:endParaRPr lang="es-CO"/>
        </a:p>
      </dgm:t>
    </dgm:pt>
    <dgm:pt modelId="{B2159EB6-00F5-4216-99A2-A4F02D1549FA}">
      <dgm:prSet phldrT="[Texto]"/>
      <dgm:spPr/>
      <dgm:t>
        <a:bodyPr/>
        <a:lstStyle/>
        <a:p>
          <a:r>
            <a:rPr lang="es-MX" b="1" dirty="0"/>
            <a:t>Descentralización </a:t>
          </a:r>
          <a:r>
            <a:rPr lang="es-MX" dirty="0"/>
            <a:t>(disponibilidad de nodos)</a:t>
          </a:r>
          <a:endParaRPr lang="es-CO" dirty="0"/>
        </a:p>
      </dgm:t>
    </dgm:pt>
    <dgm:pt modelId="{0B9D7464-A7E0-4EF2-BA0F-315D800DC27A}" type="parTrans" cxnId="{5560A8F1-7F2C-4E4F-BD1C-D75FD3712BB7}">
      <dgm:prSet/>
      <dgm:spPr/>
      <dgm:t>
        <a:bodyPr/>
        <a:lstStyle/>
        <a:p>
          <a:endParaRPr lang="es-CO"/>
        </a:p>
      </dgm:t>
    </dgm:pt>
    <dgm:pt modelId="{9BBCC28C-CA33-48D5-84D5-C4DFAADCE649}" type="sibTrans" cxnId="{5560A8F1-7F2C-4E4F-BD1C-D75FD3712BB7}">
      <dgm:prSet/>
      <dgm:spPr/>
      <dgm:t>
        <a:bodyPr/>
        <a:lstStyle/>
        <a:p>
          <a:endParaRPr lang="es-CO"/>
        </a:p>
      </dgm:t>
    </dgm:pt>
    <dgm:pt modelId="{F4903D05-0708-4B7D-A021-646EF8D748B5}">
      <dgm:prSet phldrT="[Texto]"/>
      <dgm:spPr/>
      <dgm:t>
        <a:bodyPr/>
        <a:lstStyle/>
        <a:p>
          <a:r>
            <a:rPr lang="es-MX" b="1" dirty="0"/>
            <a:t>Velocidad</a:t>
          </a:r>
          <a:r>
            <a:rPr lang="es-MX" dirty="0"/>
            <a:t> (consenso)</a:t>
          </a:r>
          <a:endParaRPr lang="es-CO" dirty="0"/>
        </a:p>
      </dgm:t>
    </dgm:pt>
    <dgm:pt modelId="{C577A82E-05E4-40E3-8720-D5E3637496FC}" type="parTrans" cxnId="{47EC80C5-A07B-4C8E-9184-066B0ABCE808}">
      <dgm:prSet/>
      <dgm:spPr/>
      <dgm:t>
        <a:bodyPr/>
        <a:lstStyle/>
        <a:p>
          <a:endParaRPr lang="es-CO"/>
        </a:p>
      </dgm:t>
    </dgm:pt>
    <dgm:pt modelId="{D4427066-84D1-44A1-8720-B41735E7FBF8}" type="sibTrans" cxnId="{47EC80C5-A07B-4C8E-9184-066B0ABCE808}">
      <dgm:prSet/>
      <dgm:spPr/>
      <dgm:t>
        <a:bodyPr/>
        <a:lstStyle/>
        <a:p>
          <a:endParaRPr lang="es-CO"/>
        </a:p>
      </dgm:t>
    </dgm:pt>
    <dgm:pt modelId="{7CAB4564-0B90-4C53-BCDE-474854607530}">
      <dgm:prSet phldrT="[Texto]"/>
      <dgm:spPr/>
      <dgm:t>
        <a:bodyPr/>
        <a:lstStyle/>
        <a:p>
          <a:r>
            <a:rPr lang="es-MX" b="1" dirty="0"/>
            <a:t>Coste</a:t>
          </a:r>
          <a:endParaRPr lang="es-CO" b="1" dirty="0"/>
        </a:p>
      </dgm:t>
    </dgm:pt>
    <dgm:pt modelId="{2A137F07-2433-4025-9B72-A650D0BFEEBF}" type="parTrans" cxnId="{51E70686-505C-45B3-8A4E-D3BAB0FE168C}">
      <dgm:prSet/>
      <dgm:spPr/>
      <dgm:t>
        <a:bodyPr/>
        <a:lstStyle/>
        <a:p>
          <a:endParaRPr lang="es-CO"/>
        </a:p>
      </dgm:t>
    </dgm:pt>
    <dgm:pt modelId="{AD34B025-1A5E-44FE-86DD-50BD2A73A751}" type="sibTrans" cxnId="{51E70686-505C-45B3-8A4E-D3BAB0FE168C}">
      <dgm:prSet/>
      <dgm:spPr/>
      <dgm:t>
        <a:bodyPr/>
        <a:lstStyle/>
        <a:p>
          <a:endParaRPr lang="es-CO"/>
        </a:p>
      </dgm:t>
    </dgm:pt>
    <dgm:pt modelId="{D1A900AF-F04A-46AB-B6FE-0BC08E413518}">
      <dgm:prSet phldrT="[Texto]"/>
      <dgm:spPr/>
      <dgm:t>
        <a:bodyPr/>
        <a:lstStyle/>
        <a:p>
          <a:r>
            <a:rPr lang="es-MX" b="1" dirty="0"/>
            <a:t>Validación a partir del consenso</a:t>
          </a:r>
          <a:endParaRPr lang="es-CO" b="1" dirty="0"/>
        </a:p>
      </dgm:t>
    </dgm:pt>
    <dgm:pt modelId="{F3AE1F90-F9E1-48DE-B0F3-91EB2406784F}" type="parTrans" cxnId="{9B895C6A-0902-42AC-8A3F-326D31605891}">
      <dgm:prSet/>
      <dgm:spPr/>
      <dgm:t>
        <a:bodyPr/>
        <a:lstStyle/>
        <a:p>
          <a:endParaRPr lang="es-CO"/>
        </a:p>
      </dgm:t>
    </dgm:pt>
    <dgm:pt modelId="{82701922-981E-45AB-832D-675546B226CB}" type="sibTrans" cxnId="{9B895C6A-0902-42AC-8A3F-326D31605891}">
      <dgm:prSet/>
      <dgm:spPr/>
      <dgm:t>
        <a:bodyPr/>
        <a:lstStyle/>
        <a:p>
          <a:endParaRPr lang="es-CO"/>
        </a:p>
      </dgm:t>
    </dgm:pt>
    <dgm:pt modelId="{7F17CC7F-E2B3-4A92-A294-87B2074F11DA}">
      <dgm:prSet phldrT="[Texto]"/>
      <dgm:spPr/>
      <dgm:t>
        <a:bodyPr/>
        <a:lstStyle/>
        <a:p>
          <a:r>
            <a:rPr lang="es-MX" b="1" dirty="0"/>
            <a:t>Transparencia </a:t>
          </a:r>
          <a:r>
            <a:rPr lang="es-MX" dirty="0"/>
            <a:t>(visibilidad de reglas)</a:t>
          </a:r>
          <a:endParaRPr lang="es-CO" dirty="0"/>
        </a:p>
      </dgm:t>
    </dgm:pt>
    <dgm:pt modelId="{2CAA5FF6-9745-46A1-9282-9F43436B6FD5}" type="parTrans" cxnId="{A6812D3D-B6BF-42A8-AC1E-03CBB6BEC3A3}">
      <dgm:prSet/>
      <dgm:spPr/>
      <dgm:t>
        <a:bodyPr/>
        <a:lstStyle/>
        <a:p>
          <a:endParaRPr lang="es-CO"/>
        </a:p>
      </dgm:t>
    </dgm:pt>
    <dgm:pt modelId="{EC1CD48D-5383-4001-A9FE-31B94C89117E}" type="sibTrans" cxnId="{A6812D3D-B6BF-42A8-AC1E-03CBB6BEC3A3}">
      <dgm:prSet/>
      <dgm:spPr/>
      <dgm:t>
        <a:bodyPr/>
        <a:lstStyle/>
        <a:p>
          <a:endParaRPr lang="es-CO"/>
        </a:p>
      </dgm:t>
    </dgm:pt>
    <dgm:pt modelId="{1B91A6EF-4AF1-411D-81DC-AFA3762792A8}">
      <dgm:prSet phldrT="[Texto]"/>
      <dgm:spPr/>
      <dgm:t>
        <a:bodyPr/>
        <a:lstStyle/>
        <a:p>
          <a:r>
            <a:rPr lang="es-MX" b="1" dirty="0"/>
            <a:t>Complejidad</a:t>
          </a:r>
          <a:endParaRPr lang="es-CO" b="1" dirty="0"/>
        </a:p>
      </dgm:t>
    </dgm:pt>
    <dgm:pt modelId="{8DEE5005-40EB-48F7-8120-36D8BE8C80EE}" type="parTrans" cxnId="{249B9F57-1BB2-4261-8384-810D0E84A7A7}">
      <dgm:prSet/>
      <dgm:spPr/>
      <dgm:t>
        <a:bodyPr/>
        <a:lstStyle/>
        <a:p>
          <a:endParaRPr lang="es-CO"/>
        </a:p>
      </dgm:t>
    </dgm:pt>
    <dgm:pt modelId="{C581D16F-AFE7-4A27-8209-B66F57873692}" type="sibTrans" cxnId="{249B9F57-1BB2-4261-8384-810D0E84A7A7}">
      <dgm:prSet/>
      <dgm:spPr/>
      <dgm:t>
        <a:bodyPr/>
        <a:lstStyle/>
        <a:p>
          <a:endParaRPr lang="es-CO"/>
        </a:p>
      </dgm:t>
    </dgm:pt>
    <dgm:pt modelId="{04BB1073-1B2C-47B5-BCA7-19D1A576CD3D}">
      <dgm:prSet phldrT="[Texto]"/>
      <dgm:spPr/>
      <dgm:t>
        <a:bodyPr/>
        <a:lstStyle/>
        <a:p>
          <a:r>
            <a:rPr lang="es-MX" b="1" dirty="0"/>
            <a:t>Rigidez</a:t>
          </a:r>
          <a:r>
            <a:rPr lang="es-MX" dirty="0"/>
            <a:t> (cambio de reglas sin alterar la cadena)</a:t>
          </a:r>
          <a:endParaRPr lang="es-CO" dirty="0"/>
        </a:p>
      </dgm:t>
    </dgm:pt>
    <dgm:pt modelId="{35E677CA-5D90-46B5-9015-AA98DEA3452C}" type="parTrans" cxnId="{C8D966FB-3196-4392-8441-4C1EAA60B8FB}">
      <dgm:prSet/>
      <dgm:spPr/>
      <dgm:t>
        <a:bodyPr/>
        <a:lstStyle/>
        <a:p>
          <a:endParaRPr lang="es-CO"/>
        </a:p>
      </dgm:t>
    </dgm:pt>
    <dgm:pt modelId="{3AC367CB-C135-41E3-858F-7640B2E20BD0}" type="sibTrans" cxnId="{C8D966FB-3196-4392-8441-4C1EAA60B8FB}">
      <dgm:prSet/>
      <dgm:spPr/>
      <dgm:t>
        <a:bodyPr/>
        <a:lstStyle/>
        <a:p>
          <a:endParaRPr lang="es-CO"/>
        </a:p>
      </dgm:t>
    </dgm:pt>
    <dgm:pt modelId="{E6226A9F-949D-4634-A5EE-3B82F57F827F}">
      <dgm:prSet phldrT="[Texto]"/>
      <dgm:spPr/>
      <dgm:t>
        <a:bodyPr/>
        <a:lstStyle/>
        <a:p>
          <a:r>
            <a:rPr lang="es-MX" b="1" dirty="0"/>
            <a:t>Transparencia e inmutabilidad</a:t>
          </a:r>
          <a:endParaRPr lang="es-CO" b="1" dirty="0"/>
        </a:p>
      </dgm:t>
    </dgm:pt>
    <dgm:pt modelId="{A2B237A0-0CED-4F36-BDA9-7266624C2649}" type="parTrans" cxnId="{C57F8A42-F794-4EAD-9D4E-83F3BC912664}">
      <dgm:prSet/>
      <dgm:spPr/>
      <dgm:t>
        <a:bodyPr/>
        <a:lstStyle/>
        <a:p>
          <a:endParaRPr lang="es-CO"/>
        </a:p>
      </dgm:t>
    </dgm:pt>
    <dgm:pt modelId="{42E618E2-4CAF-4A00-AA47-E5C3403B0069}" type="sibTrans" cxnId="{C57F8A42-F794-4EAD-9D4E-83F3BC912664}">
      <dgm:prSet/>
      <dgm:spPr/>
      <dgm:t>
        <a:bodyPr/>
        <a:lstStyle/>
        <a:p>
          <a:endParaRPr lang="es-CO"/>
        </a:p>
      </dgm:t>
    </dgm:pt>
    <dgm:pt modelId="{D79AD9E0-9DD7-4EE8-9E59-9657053BF81E}">
      <dgm:prSet phldrT="[Texto]"/>
      <dgm:spPr/>
      <dgm:t>
        <a:bodyPr/>
        <a:lstStyle/>
        <a:p>
          <a:r>
            <a:rPr lang="es-MX" b="1" dirty="0"/>
            <a:t>Seguridad </a:t>
          </a:r>
          <a:r>
            <a:rPr lang="es-MX" dirty="0"/>
            <a:t>(la referencia de bloques garantiza que no hay cambios)</a:t>
          </a:r>
          <a:endParaRPr lang="es-CO" dirty="0"/>
        </a:p>
      </dgm:t>
    </dgm:pt>
    <dgm:pt modelId="{0D53031D-C52B-4398-8FB2-6C0D339E7151}" type="parTrans" cxnId="{9405DF45-CF4C-4F0E-8BA4-1AB9B756EAE7}">
      <dgm:prSet/>
      <dgm:spPr/>
      <dgm:t>
        <a:bodyPr/>
        <a:lstStyle/>
        <a:p>
          <a:endParaRPr lang="es-CO"/>
        </a:p>
      </dgm:t>
    </dgm:pt>
    <dgm:pt modelId="{9D1D8E75-EE8F-4379-A03E-82D6A1C696EA}" type="sibTrans" cxnId="{9405DF45-CF4C-4F0E-8BA4-1AB9B756EAE7}">
      <dgm:prSet/>
      <dgm:spPr/>
      <dgm:t>
        <a:bodyPr/>
        <a:lstStyle/>
        <a:p>
          <a:endParaRPr lang="es-CO"/>
        </a:p>
      </dgm:t>
    </dgm:pt>
    <dgm:pt modelId="{B1EF6DEA-D247-4A7C-A9BD-3FD254308B8F}">
      <dgm:prSet phldrT="[Texto]"/>
      <dgm:spPr/>
      <dgm:t>
        <a:bodyPr/>
        <a:lstStyle/>
        <a:p>
          <a:r>
            <a:rPr lang="es-MX" b="1" dirty="0"/>
            <a:t>Ineficiencia</a:t>
          </a:r>
          <a:r>
            <a:rPr lang="es-MX" dirty="0"/>
            <a:t> (tiempos de computo, grandes volúmenes de datos)</a:t>
          </a:r>
        </a:p>
      </dgm:t>
    </dgm:pt>
    <dgm:pt modelId="{069B0827-6795-430A-A103-4502E0B38560}" type="parTrans" cxnId="{F628CB64-C02B-4B0E-B796-8391E66E599A}">
      <dgm:prSet/>
      <dgm:spPr/>
      <dgm:t>
        <a:bodyPr/>
        <a:lstStyle/>
        <a:p>
          <a:endParaRPr lang="es-CO"/>
        </a:p>
      </dgm:t>
    </dgm:pt>
    <dgm:pt modelId="{8BF492FB-4EC9-4A11-B7E0-2227E53EBF3C}" type="sibTrans" cxnId="{F628CB64-C02B-4B0E-B796-8391E66E599A}">
      <dgm:prSet/>
      <dgm:spPr/>
      <dgm:t>
        <a:bodyPr/>
        <a:lstStyle/>
        <a:p>
          <a:endParaRPr lang="es-CO"/>
        </a:p>
      </dgm:t>
    </dgm:pt>
    <dgm:pt modelId="{6B18AA42-A2B3-4673-BA03-E3423B4B1586}">
      <dgm:prSet phldrT="[Texto]"/>
      <dgm:spPr/>
      <dgm:t>
        <a:bodyPr/>
        <a:lstStyle/>
        <a:p>
          <a:r>
            <a:rPr lang="es-MX" b="1" dirty="0"/>
            <a:t>Coste y complejidad</a:t>
          </a:r>
        </a:p>
      </dgm:t>
    </dgm:pt>
    <dgm:pt modelId="{465E492C-BF36-4C10-A7EF-EE0D912F2755}" type="parTrans" cxnId="{323FF1EB-502E-4C25-A8AA-6378844493F4}">
      <dgm:prSet/>
      <dgm:spPr/>
      <dgm:t>
        <a:bodyPr/>
        <a:lstStyle/>
        <a:p>
          <a:endParaRPr lang="es-CO"/>
        </a:p>
      </dgm:t>
    </dgm:pt>
    <dgm:pt modelId="{9177F5A0-238D-4916-AE11-5C46C1C40452}" type="sibTrans" cxnId="{323FF1EB-502E-4C25-A8AA-6378844493F4}">
      <dgm:prSet/>
      <dgm:spPr/>
      <dgm:t>
        <a:bodyPr/>
        <a:lstStyle/>
        <a:p>
          <a:endParaRPr lang="es-CO"/>
        </a:p>
      </dgm:t>
    </dgm:pt>
    <dgm:pt modelId="{54DC6543-884A-4FA8-9165-3643AFBE9E9C}" type="pres">
      <dgm:prSet presAssocID="{86FA643E-DD2A-4B5F-B8CD-8A6584BEE6E8}" presName="theList" presStyleCnt="0">
        <dgm:presLayoutVars>
          <dgm:dir/>
          <dgm:animLvl val="lvl"/>
          <dgm:resizeHandles val="exact"/>
        </dgm:presLayoutVars>
      </dgm:prSet>
      <dgm:spPr/>
    </dgm:pt>
    <dgm:pt modelId="{E8BE3A05-A6E5-478D-AC75-9A09F3909551}" type="pres">
      <dgm:prSet presAssocID="{F16CBA17-BE25-4A9C-8DA7-D405CC29F6E0}" presName="compNode" presStyleCnt="0"/>
      <dgm:spPr/>
    </dgm:pt>
    <dgm:pt modelId="{0D338DB8-5535-4379-9509-4E2E37EDAB8E}" type="pres">
      <dgm:prSet presAssocID="{F16CBA17-BE25-4A9C-8DA7-D405CC29F6E0}" presName="aNode" presStyleLbl="bgShp" presStyleIdx="0" presStyleCnt="3"/>
      <dgm:spPr/>
    </dgm:pt>
    <dgm:pt modelId="{F43EC413-175B-4764-8FBE-D5153C174E6A}" type="pres">
      <dgm:prSet presAssocID="{F16CBA17-BE25-4A9C-8DA7-D405CC29F6E0}" presName="textNode" presStyleLbl="bgShp" presStyleIdx="0" presStyleCnt="3"/>
      <dgm:spPr/>
    </dgm:pt>
    <dgm:pt modelId="{71251B30-5D61-4BCD-97D3-7B87CC57CD53}" type="pres">
      <dgm:prSet presAssocID="{F16CBA17-BE25-4A9C-8DA7-D405CC29F6E0}" presName="compChildNode" presStyleCnt="0"/>
      <dgm:spPr/>
    </dgm:pt>
    <dgm:pt modelId="{93195610-FDC6-4EB5-86CB-5810D706EB09}" type="pres">
      <dgm:prSet presAssocID="{F16CBA17-BE25-4A9C-8DA7-D405CC29F6E0}" presName="theInnerList" presStyleCnt="0"/>
      <dgm:spPr/>
    </dgm:pt>
    <dgm:pt modelId="{F84ECC54-DB69-475E-AF51-F51BEB35C6D3}" type="pres">
      <dgm:prSet presAssocID="{87F4F493-9463-4CE6-961F-47E92B20949B}" presName="childNode" presStyleLbl="node1" presStyleIdx="0" presStyleCnt="6">
        <dgm:presLayoutVars>
          <dgm:bulletEnabled val="1"/>
        </dgm:presLayoutVars>
      </dgm:prSet>
      <dgm:spPr/>
    </dgm:pt>
    <dgm:pt modelId="{A3FB4548-2AB9-418C-A7B1-EAE0A4455B06}" type="pres">
      <dgm:prSet presAssocID="{87F4F493-9463-4CE6-961F-47E92B20949B}" presName="aSpace2" presStyleCnt="0"/>
      <dgm:spPr/>
    </dgm:pt>
    <dgm:pt modelId="{4B870D35-848C-4360-99A4-F46F0DB6A93C}" type="pres">
      <dgm:prSet presAssocID="{80D9446F-5AF3-411C-B4E2-4708F99DFD3A}" presName="childNode" presStyleLbl="node1" presStyleIdx="1" presStyleCnt="6">
        <dgm:presLayoutVars>
          <dgm:bulletEnabled val="1"/>
        </dgm:presLayoutVars>
      </dgm:prSet>
      <dgm:spPr/>
    </dgm:pt>
    <dgm:pt modelId="{317FDBEF-026D-484F-BBE0-BC8DFC31E33D}" type="pres">
      <dgm:prSet presAssocID="{F16CBA17-BE25-4A9C-8DA7-D405CC29F6E0}" presName="aSpace" presStyleCnt="0"/>
      <dgm:spPr/>
    </dgm:pt>
    <dgm:pt modelId="{1717DECB-3C11-438B-A06C-F76813514ACB}" type="pres">
      <dgm:prSet presAssocID="{90C54E23-BE3B-4F7B-9D77-E5B34DE8F325}" presName="compNode" presStyleCnt="0"/>
      <dgm:spPr/>
    </dgm:pt>
    <dgm:pt modelId="{BF0C76F3-EF73-4B8F-BC82-EF7FF2130281}" type="pres">
      <dgm:prSet presAssocID="{90C54E23-BE3B-4F7B-9D77-E5B34DE8F325}" presName="aNode" presStyleLbl="bgShp" presStyleIdx="1" presStyleCnt="3"/>
      <dgm:spPr/>
    </dgm:pt>
    <dgm:pt modelId="{6E2EDF5E-9973-4BC3-9EB8-B20E421AA463}" type="pres">
      <dgm:prSet presAssocID="{90C54E23-BE3B-4F7B-9D77-E5B34DE8F325}" presName="textNode" presStyleLbl="bgShp" presStyleIdx="1" presStyleCnt="3"/>
      <dgm:spPr/>
    </dgm:pt>
    <dgm:pt modelId="{2F64ED28-112E-4A68-BDAD-85F1E7626F1F}" type="pres">
      <dgm:prSet presAssocID="{90C54E23-BE3B-4F7B-9D77-E5B34DE8F325}" presName="compChildNode" presStyleCnt="0"/>
      <dgm:spPr/>
    </dgm:pt>
    <dgm:pt modelId="{A0F09E02-309A-4896-8F13-EB1034BF81AE}" type="pres">
      <dgm:prSet presAssocID="{90C54E23-BE3B-4F7B-9D77-E5B34DE8F325}" presName="theInnerList" presStyleCnt="0"/>
      <dgm:spPr/>
    </dgm:pt>
    <dgm:pt modelId="{F428549F-4CB1-425C-BB96-9856BDD86D2C}" type="pres">
      <dgm:prSet presAssocID="{6A71FF84-C301-4E47-8040-78759B065587}" presName="childNode" presStyleLbl="node1" presStyleIdx="2" presStyleCnt="6">
        <dgm:presLayoutVars>
          <dgm:bulletEnabled val="1"/>
        </dgm:presLayoutVars>
      </dgm:prSet>
      <dgm:spPr/>
    </dgm:pt>
    <dgm:pt modelId="{0D614C7D-A8F7-45D7-A124-E4D0DEE78597}" type="pres">
      <dgm:prSet presAssocID="{6A71FF84-C301-4E47-8040-78759B065587}" presName="aSpace2" presStyleCnt="0"/>
      <dgm:spPr/>
    </dgm:pt>
    <dgm:pt modelId="{40CF3B36-E2E4-48D9-9170-101326A56C0A}" type="pres">
      <dgm:prSet presAssocID="{E64B10D8-0D9E-419D-A16F-4A892EA07D9A}" presName="childNode" presStyleLbl="node1" presStyleIdx="3" presStyleCnt="6">
        <dgm:presLayoutVars>
          <dgm:bulletEnabled val="1"/>
        </dgm:presLayoutVars>
      </dgm:prSet>
      <dgm:spPr/>
    </dgm:pt>
    <dgm:pt modelId="{882EB6B5-381A-4DCD-8EC0-29D48C98A4B7}" type="pres">
      <dgm:prSet presAssocID="{90C54E23-BE3B-4F7B-9D77-E5B34DE8F325}" presName="aSpace" presStyleCnt="0"/>
      <dgm:spPr/>
    </dgm:pt>
    <dgm:pt modelId="{C897B7D6-F61B-44F2-B26C-7DC391A7F568}" type="pres">
      <dgm:prSet presAssocID="{291C4922-11DF-43D4-A69F-3A48F6323678}" presName="compNode" presStyleCnt="0"/>
      <dgm:spPr/>
    </dgm:pt>
    <dgm:pt modelId="{DC711168-DD66-454A-9345-DBEE13CB238D}" type="pres">
      <dgm:prSet presAssocID="{291C4922-11DF-43D4-A69F-3A48F6323678}" presName="aNode" presStyleLbl="bgShp" presStyleIdx="2" presStyleCnt="3"/>
      <dgm:spPr/>
    </dgm:pt>
    <dgm:pt modelId="{A8BA1E26-0B49-418A-B9D2-4E087C09AEF9}" type="pres">
      <dgm:prSet presAssocID="{291C4922-11DF-43D4-A69F-3A48F6323678}" presName="textNode" presStyleLbl="bgShp" presStyleIdx="2" presStyleCnt="3"/>
      <dgm:spPr/>
    </dgm:pt>
    <dgm:pt modelId="{2880EAF4-23C5-42D2-94A2-1DA4A68EB358}" type="pres">
      <dgm:prSet presAssocID="{291C4922-11DF-43D4-A69F-3A48F6323678}" presName="compChildNode" presStyleCnt="0"/>
      <dgm:spPr/>
    </dgm:pt>
    <dgm:pt modelId="{C636B8CF-4BCA-42B8-BAC6-C35A65C1C29A}" type="pres">
      <dgm:prSet presAssocID="{291C4922-11DF-43D4-A69F-3A48F6323678}" presName="theInnerList" presStyleCnt="0"/>
      <dgm:spPr/>
    </dgm:pt>
    <dgm:pt modelId="{F8483944-3F76-466D-867F-82ABF71FB82D}" type="pres">
      <dgm:prSet presAssocID="{F135FECA-85C2-4C28-AC0D-20C3B638A253}" presName="childNode" presStyleLbl="node1" presStyleIdx="4" presStyleCnt="6">
        <dgm:presLayoutVars>
          <dgm:bulletEnabled val="1"/>
        </dgm:presLayoutVars>
      </dgm:prSet>
      <dgm:spPr/>
    </dgm:pt>
    <dgm:pt modelId="{2FC9D01F-D4FE-491C-A673-605FBD122AC1}" type="pres">
      <dgm:prSet presAssocID="{F135FECA-85C2-4C28-AC0D-20C3B638A253}" presName="aSpace2" presStyleCnt="0"/>
      <dgm:spPr/>
    </dgm:pt>
    <dgm:pt modelId="{51DC5022-38EC-4C10-8625-47D997286E38}" type="pres">
      <dgm:prSet presAssocID="{31768E24-D68B-40D3-9B24-A74FA9C603BF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E9D82702-9EBC-4C4D-BA8D-8C777B356B9F}" type="presOf" srcId="{291C4922-11DF-43D4-A69F-3A48F6323678}" destId="{DC711168-DD66-454A-9345-DBEE13CB238D}" srcOrd="0" destOrd="0" presId="urn:microsoft.com/office/officeart/2005/8/layout/lProcess2"/>
    <dgm:cxn modelId="{4E54FE0B-BB4F-4808-ACF2-03E8D168DFE6}" type="presOf" srcId="{B2159EB6-00F5-4216-99A2-A4F02D1549FA}" destId="{F84ECC54-DB69-475E-AF51-F51BEB35C6D3}" srcOrd="0" destOrd="2" presId="urn:microsoft.com/office/officeart/2005/8/layout/lProcess2"/>
    <dgm:cxn modelId="{A1B4EA12-3284-47DB-8321-3C6D2251A9C6}" type="presOf" srcId="{F16CBA17-BE25-4A9C-8DA7-D405CC29F6E0}" destId="{0D338DB8-5535-4379-9509-4E2E37EDAB8E}" srcOrd="0" destOrd="0" presId="urn:microsoft.com/office/officeart/2005/8/layout/lProcess2"/>
    <dgm:cxn modelId="{FDF4021B-AE95-40C7-B476-4EFB730CE833}" type="presOf" srcId="{7CAB4564-0B90-4C53-BCDE-474854607530}" destId="{4B870D35-848C-4360-99A4-F46F0DB6A93C}" srcOrd="0" destOrd="2" presId="urn:microsoft.com/office/officeart/2005/8/layout/lProcess2"/>
    <dgm:cxn modelId="{CF55EC1F-F11F-43AF-AEAA-40EADB0EDC7B}" type="presOf" srcId="{F135FECA-85C2-4C28-AC0D-20C3B638A253}" destId="{F8483944-3F76-466D-867F-82ABF71FB82D}" srcOrd="0" destOrd="0" presId="urn:microsoft.com/office/officeart/2005/8/layout/lProcess2"/>
    <dgm:cxn modelId="{9AAD7B28-1D01-4C4F-9AE6-52A13E7DF927}" type="presOf" srcId="{86FA643E-DD2A-4B5F-B8CD-8A6584BEE6E8}" destId="{54DC6543-884A-4FA8-9165-3643AFBE9E9C}" srcOrd="0" destOrd="0" presId="urn:microsoft.com/office/officeart/2005/8/layout/lProcess2"/>
    <dgm:cxn modelId="{A6812D3D-B6BF-42A8-AC1E-03CBB6BEC3A3}" srcId="{6A71FF84-C301-4E47-8040-78759B065587}" destId="{7F17CC7F-E2B3-4A92-A294-87B2074F11DA}" srcOrd="1" destOrd="0" parTransId="{2CAA5FF6-9745-46A1-9282-9F43436B6FD5}" sibTransId="{EC1CD48D-5383-4001-A9FE-31B94C89117E}"/>
    <dgm:cxn modelId="{A9F67A3D-B376-4C95-A259-5194A77E1086}" type="presOf" srcId="{31768E24-D68B-40D3-9B24-A74FA9C603BF}" destId="{51DC5022-38EC-4C10-8625-47D997286E38}" srcOrd="0" destOrd="0" presId="urn:microsoft.com/office/officeart/2005/8/layout/lProcess2"/>
    <dgm:cxn modelId="{E62C5740-01BE-4B79-8ACD-9F1514F1446B}" srcId="{90C54E23-BE3B-4F7B-9D77-E5B34DE8F325}" destId="{6A71FF84-C301-4E47-8040-78759B065587}" srcOrd="0" destOrd="0" parTransId="{3A20C517-68E4-4FB4-A5B4-4B9C6366F72E}" sibTransId="{BB8CBEEA-B293-46A6-9974-7698A690E847}"/>
    <dgm:cxn modelId="{C57F8A42-F794-4EAD-9D4E-83F3BC912664}" srcId="{F135FECA-85C2-4C28-AC0D-20C3B638A253}" destId="{E6226A9F-949D-4634-A5EE-3B82F57F827F}" srcOrd="0" destOrd="0" parTransId="{A2B237A0-0CED-4F36-BDA9-7266624C2649}" sibTransId="{42E618E2-4CAF-4A00-AA47-E5C3403B0069}"/>
    <dgm:cxn modelId="{7886B862-F251-449E-B589-9C6717DAC2D6}" srcId="{291C4922-11DF-43D4-A69F-3A48F6323678}" destId="{F135FECA-85C2-4C28-AC0D-20C3B638A253}" srcOrd="0" destOrd="0" parTransId="{FEBEF5AA-6052-4C91-A97E-F57ACCE2258D}" sibTransId="{66464D85-C9DD-4A3A-A7D1-3CC14F6C1970}"/>
    <dgm:cxn modelId="{A4604063-D4FD-4159-8F39-C8DD2A6EE1BB}" type="presOf" srcId="{1B91A6EF-4AF1-411D-81DC-AFA3762792A8}" destId="{40CF3B36-E2E4-48D9-9170-101326A56C0A}" srcOrd="0" destOrd="1" presId="urn:microsoft.com/office/officeart/2005/8/layout/lProcess2"/>
    <dgm:cxn modelId="{F628CB64-C02B-4B0E-B796-8391E66E599A}" srcId="{31768E24-D68B-40D3-9B24-A74FA9C603BF}" destId="{B1EF6DEA-D247-4A7C-A9BD-3FD254308B8F}" srcOrd="0" destOrd="0" parTransId="{069B0827-6795-430A-A103-4502E0B38560}" sibTransId="{8BF492FB-4EC9-4A11-B7E0-2227E53EBF3C}"/>
    <dgm:cxn modelId="{9405DF45-CF4C-4F0E-8BA4-1AB9B756EAE7}" srcId="{F135FECA-85C2-4C28-AC0D-20C3B638A253}" destId="{D79AD9E0-9DD7-4EE8-9E59-9657053BF81E}" srcOrd="1" destOrd="0" parTransId="{0D53031D-C52B-4398-8FB2-6C0D339E7151}" sibTransId="{9D1D8E75-EE8F-4379-A03E-82D6A1C696EA}"/>
    <dgm:cxn modelId="{9B895C6A-0902-42AC-8A3F-326D31605891}" srcId="{6A71FF84-C301-4E47-8040-78759B065587}" destId="{D1A900AF-F04A-46AB-B6FE-0BC08E413518}" srcOrd="0" destOrd="0" parTransId="{F3AE1F90-F9E1-48DE-B0F3-91EB2406784F}" sibTransId="{82701922-981E-45AB-832D-675546B226CB}"/>
    <dgm:cxn modelId="{A855816A-D046-4A31-A313-7DD4FD3A20C1}" srcId="{90C54E23-BE3B-4F7B-9D77-E5B34DE8F325}" destId="{E64B10D8-0D9E-419D-A16F-4A892EA07D9A}" srcOrd="1" destOrd="0" parTransId="{15BD9D66-74B4-49CB-83ED-CCCA1EA168B9}" sibTransId="{65FEE68B-EB52-440F-9952-A53257407416}"/>
    <dgm:cxn modelId="{5D02176B-AB5D-4010-955E-23D6F9BA7891}" type="presOf" srcId="{90C54E23-BE3B-4F7B-9D77-E5B34DE8F325}" destId="{BF0C76F3-EF73-4B8F-BC82-EF7FF2130281}" srcOrd="0" destOrd="0" presId="urn:microsoft.com/office/officeart/2005/8/layout/lProcess2"/>
    <dgm:cxn modelId="{37D69251-FD1F-447E-BFF1-F36EC218E08D}" type="presOf" srcId="{EA81D3AF-5BE1-4DED-8C7B-A780328FC214}" destId="{F84ECC54-DB69-475E-AF51-F51BEB35C6D3}" srcOrd="0" destOrd="1" presId="urn:microsoft.com/office/officeart/2005/8/layout/lProcess2"/>
    <dgm:cxn modelId="{F8983F55-9A31-471C-BF3A-7840D2A31F1F}" type="presOf" srcId="{90C54E23-BE3B-4F7B-9D77-E5B34DE8F325}" destId="{6E2EDF5E-9973-4BC3-9EB8-B20E421AA463}" srcOrd="1" destOrd="0" presId="urn:microsoft.com/office/officeart/2005/8/layout/lProcess2"/>
    <dgm:cxn modelId="{7EC58D76-117D-4049-A641-23E7DCFC2C3B}" srcId="{87F4F493-9463-4CE6-961F-47E92B20949B}" destId="{EA81D3AF-5BE1-4DED-8C7B-A780328FC214}" srcOrd="0" destOrd="0" parTransId="{2580F6F9-BFBE-442E-8A39-9EF7A2C6F985}" sibTransId="{051CB58C-63D0-4A42-9D14-F9913896353E}"/>
    <dgm:cxn modelId="{8EB72277-576E-45E4-9B00-9115D9818CE2}" type="presOf" srcId="{F4903D05-0708-4B7D-A021-646EF8D748B5}" destId="{4B870D35-848C-4360-99A4-F46F0DB6A93C}" srcOrd="0" destOrd="1" presId="urn:microsoft.com/office/officeart/2005/8/layout/lProcess2"/>
    <dgm:cxn modelId="{249B9F57-1BB2-4261-8384-810D0E84A7A7}" srcId="{E64B10D8-0D9E-419D-A16F-4A892EA07D9A}" destId="{1B91A6EF-4AF1-411D-81DC-AFA3762792A8}" srcOrd="0" destOrd="0" parTransId="{8DEE5005-40EB-48F7-8120-36D8BE8C80EE}" sibTransId="{C581D16F-AFE7-4A27-8209-B66F57873692}"/>
    <dgm:cxn modelId="{7F642D7D-81F0-444F-824D-A70C45F9C7CC}" srcId="{291C4922-11DF-43D4-A69F-3A48F6323678}" destId="{31768E24-D68B-40D3-9B24-A74FA9C603BF}" srcOrd="1" destOrd="0" parTransId="{4E54FD52-2CC4-40FE-A532-DB27127859AC}" sibTransId="{BECB3E4C-628B-42B1-84B0-42642F052CDB}"/>
    <dgm:cxn modelId="{51E70686-505C-45B3-8A4E-D3BAB0FE168C}" srcId="{80D9446F-5AF3-411C-B4E2-4708F99DFD3A}" destId="{7CAB4564-0B90-4C53-BCDE-474854607530}" srcOrd="1" destOrd="0" parTransId="{2A137F07-2433-4025-9B72-A650D0BFEEBF}" sibTransId="{AD34B025-1A5E-44FE-86DD-50BD2A73A751}"/>
    <dgm:cxn modelId="{A3A10589-7DF2-4CB8-8C18-29EA96A7CA7C}" type="presOf" srcId="{80D9446F-5AF3-411C-B4E2-4708F99DFD3A}" destId="{4B870D35-848C-4360-99A4-F46F0DB6A93C}" srcOrd="0" destOrd="0" presId="urn:microsoft.com/office/officeart/2005/8/layout/lProcess2"/>
    <dgm:cxn modelId="{892A198D-BD61-46FD-89E9-6AF6601AF5DD}" type="presOf" srcId="{291C4922-11DF-43D4-A69F-3A48F6323678}" destId="{A8BA1E26-0B49-418A-B9D2-4E087C09AEF9}" srcOrd="1" destOrd="0" presId="urn:microsoft.com/office/officeart/2005/8/layout/lProcess2"/>
    <dgm:cxn modelId="{FA44C38E-113D-4A82-9F66-89519F1C6464}" srcId="{86FA643E-DD2A-4B5F-B8CD-8A6584BEE6E8}" destId="{90C54E23-BE3B-4F7B-9D77-E5B34DE8F325}" srcOrd="1" destOrd="0" parTransId="{4E8EDEBC-884B-4937-B5EF-F2B68EF71682}" sibTransId="{35D95E54-E64D-4DAC-82EC-BD827AE8486C}"/>
    <dgm:cxn modelId="{68CA1891-4582-472F-B1EC-DD692202C38F}" type="presOf" srcId="{04BB1073-1B2C-47B5-BCA7-19D1A576CD3D}" destId="{40CF3B36-E2E4-48D9-9170-101326A56C0A}" srcOrd="0" destOrd="2" presId="urn:microsoft.com/office/officeart/2005/8/layout/lProcess2"/>
    <dgm:cxn modelId="{8AC87291-B051-494A-8D6F-6EEB38A3B606}" srcId="{F16CBA17-BE25-4A9C-8DA7-D405CC29F6E0}" destId="{80D9446F-5AF3-411C-B4E2-4708F99DFD3A}" srcOrd="1" destOrd="0" parTransId="{DDE009EE-A20A-4562-9153-99286D4BE75C}" sibTransId="{62AB032E-14AC-45FE-94D8-CD4630734F11}"/>
    <dgm:cxn modelId="{159BA597-FC5F-42FB-90DB-843774EECA2F}" srcId="{F16CBA17-BE25-4A9C-8DA7-D405CC29F6E0}" destId="{87F4F493-9463-4CE6-961F-47E92B20949B}" srcOrd="0" destOrd="0" parTransId="{2BE8AB42-8127-4276-BC27-5CC0CEE332A7}" sibTransId="{7111CF8E-E4ED-40A8-87E8-B231DDA1623E}"/>
    <dgm:cxn modelId="{BB8CF697-5875-440E-8165-33FAC037F118}" type="presOf" srcId="{F16CBA17-BE25-4A9C-8DA7-D405CC29F6E0}" destId="{F43EC413-175B-4764-8FBE-D5153C174E6A}" srcOrd="1" destOrd="0" presId="urn:microsoft.com/office/officeart/2005/8/layout/lProcess2"/>
    <dgm:cxn modelId="{DB0E5E9E-2A10-4D8B-9E4C-739E71A7AAB3}" type="presOf" srcId="{E64B10D8-0D9E-419D-A16F-4A892EA07D9A}" destId="{40CF3B36-E2E4-48D9-9170-101326A56C0A}" srcOrd="0" destOrd="0" presId="urn:microsoft.com/office/officeart/2005/8/layout/lProcess2"/>
    <dgm:cxn modelId="{E5D8BE9E-ECB5-49CB-ADD0-7EA2B85B1214}" srcId="{86FA643E-DD2A-4B5F-B8CD-8A6584BEE6E8}" destId="{F16CBA17-BE25-4A9C-8DA7-D405CC29F6E0}" srcOrd="0" destOrd="0" parTransId="{4FF470A3-B43D-4D73-ABE0-B02FA4A146CD}" sibTransId="{03FF9076-E99D-49AC-8B45-9129452B0395}"/>
    <dgm:cxn modelId="{2765E8AA-0139-40F0-B6BF-1610295207DA}" type="presOf" srcId="{D1A900AF-F04A-46AB-B6FE-0BC08E413518}" destId="{F428549F-4CB1-425C-BB96-9856BDD86D2C}" srcOrd="0" destOrd="1" presId="urn:microsoft.com/office/officeart/2005/8/layout/lProcess2"/>
    <dgm:cxn modelId="{F83F77B3-3EED-4B25-9E76-A9D1B2113661}" srcId="{86FA643E-DD2A-4B5F-B8CD-8A6584BEE6E8}" destId="{291C4922-11DF-43D4-A69F-3A48F6323678}" srcOrd="2" destOrd="0" parTransId="{D577E2FF-D0FB-4E93-88A6-AC4A654FB7EB}" sibTransId="{384A3050-340F-4FF8-8528-2C766A5FD14B}"/>
    <dgm:cxn modelId="{D9FDD3C2-F348-43A7-9307-0F0237F6C031}" type="presOf" srcId="{D79AD9E0-9DD7-4EE8-9E59-9657053BF81E}" destId="{F8483944-3F76-466D-867F-82ABF71FB82D}" srcOrd="0" destOrd="2" presId="urn:microsoft.com/office/officeart/2005/8/layout/lProcess2"/>
    <dgm:cxn modelId="{47EC80C5-A07B-4C8E-9184-066B0ABCE808}" srcId="{80D9446F-5AF3-411C-B4E2-4708F99DFD3A}" destId="{F4903D05-0708-4B7D-A021-646EF8D748B5}" srcOrd="0" destOrd="0" parTransId="{C577A82E-05E4-40E3-8720-D5E3637496FC}" sibTransId="{D4427066-84D1-44A1-8720-B41735E7FBF8}"/>
    <dgm:cxn modelId="{A93A25C9-2B3B-4207-A671-FDA76405EF8C}" type="presOf" srcId="{B1EF6DEA-D247-4A7C-A9BD-3FD254308B8F}" destId="{51DC5022-38EC-4C10-8625-47D997286E38}" srcOrd="0" destOrd="1" presId="urn:microsoft.com/office/officeart/2005/8/layout/lProcess2"/>
    <dgm:cxn modelId="{417FACD0-BF8C-4DC6-97F5-765AC89CF4B3}" type="presOf" srcId="{E6226A9F-949D-4634-A5EE-3B82F57F827F}" destId="{F8483944-3F76-466D-867F-82ABF71FB82D}" srcOrd="0" destOrd="1" presId="urn:microsoft.com/office/officeart/2005/8/layout/lProcess2"/>
    <dgm:cxn modelId="{24ABA8D3-116C-4C4E-B01F-988A034E492B}" type="presOf" srcId="{87F4F493-9463-4CE6-961F-47E92B20949B}" destId="{F84ECC54-DB69-475E-AF51-F51BEB35C6D3}" srcOrd="0" destOrd="0" presId="urn:microsoft.com/office/officeart/2005/8/layout/lProcess2"/>
    <dgm:cxn modelId="{5F491EDC-E154-4186-A54F-F1D55D9CA641}" type="presOf" srcId="{6A71FF84-C301-4E47-8040-78759B065587}" destId="{F428549F-4CB1-425C-BB96-9856BDD86D2C}" srcOrd="0" destOrd="0" presId="urn:microsoft.com/office/officeart/2005/8/layout/lProcess2"/>
    <dgm:cxn modelId="{3359F8DD-4089-40A8-9B68-BEF865EB841A}" type="presOf" srcId="{6B18AA42-A2B3-4673-BA03-E3423B4B1586}" destId="{51DC5022-38EC-4C10-8625-47D997286E38}" srcOrd="0" destOrd="2" presId="urn:microsoft.com/office/officeart/2005/8/layout/lProcess2"/>
    <dgm:cxn modelId="{323FF1EB-502E-4C25-A8AA-6378844493F4}" srcId="{31768E24-D68B-40D3-9B24-A74FA9C603BF}" destId="{6B18AA42-A2B3-4673-BA03-E3423B4B1586}" srcOrd="1" destOrd="0" parTransId="{465E492C-BF36-4C10-A7EF-EE0D912F2755}" sibTransId="{9177F5A0-238D-4916-AE11-5C46C1C40452}"/>
    <dgm:cxn modelId="{5560A8F1-7F2C-4E4F-BD1C-D75FD3712BB7}" srcId="{87F4F493-9463-4CE6-961F-47E92B20949B}" destId="{B2159EB6-00F5-4216-99A2-A4F02D1549FA}" srcOrd="1" destOrd="0" parTransId="{0B9D7464-A7E0-4EF2-BA0F-315D800DC27A}" sibTransId="{9BBCC28C-CA33-48D5-84D5-C4DFAADCE649}"/>
    <dgm:cxn modelId="{C8D966FB-3196-4392-8441-4C1EAA60B8FB}" srcId="{E64B10D8-0D9E-419D-A16F-4A892EA07D9A}" destId="{04BB1073-1B2C-47B5-BCA7-19D1A576CD3D}" srcOrd="1" destOrd="0" parTransId="{35E677CA-5D90-46B5-9015-AA98DEA3452C}" sibTransId="{3AC367CB-C135-41E3-858F-7640B2E20BD0}"/>
    <dgm:cxn modelId="{AF7C39FF-3C8B-4A26-829C-3FEDB9B0DCFD}" type="presOf" srcId="{7F17CC7F-E2B3-4A92-A294-87B2074F11DA}" destId="{F428549F-4CB1-425C-BB96-9856BDD86D2C}" srcOrd="0" destOrd="2" presId="urn:microsoft.com/office/officeart/2005/8/layout/lProcess2"/>
    <dgm:cxn modelId="{C1E89921-E607-4A8F-9ADA-BA875276B034}" type="presParOf" srcId="{54DC6543-884A-4FA8-9165-3643AFBE9E9C}" destId="{E8BE3A05-A6E5-478D-AC75-9A09F3909551}" srcOrd="0" destOrd="0" presId="urn:microsoft.com/office/officeart/2005/8/layout/lProcess2"/>
    <dgm:cxn modelId="{88967A29-699C-403B-A48E-363C626F87A8}" type="presParOf" srcId="{E8BE3A05-A6E5-478D-AC75-9A09F3909551}" destId="{0D338DB8-5535-4379-9509-4E2E37EDAB8E}" srcOrd="0" destOrd="0" presId="urn:microsoft.com/office/officeart/2005/8/layout/lProcess2"/>
    <dgm:cxn modelId="{2BE88F05-B276-41DA-ACBA-1C0566DE8881}" type="presParOf" srcId="{E8BE3A05-A6E5-478D-AC75-9A09F3909551}" destId="{F43EC413-175B-4764-8FBE-D5153C174E6A}" srcOrd="1" destOrd="0" presId="urn:microsoft.com/office/officeart/2005/8/layout/lProcess2"/>
    <dgm:cxn modelId="{1D0D9812-5C0D-44D7-8918-B6E200840C55}" type="presParOf" srcId="{E8BE3A05-A6E5-478D-AC75-9A09F3909551}" destId="{71251B30-5D61-4BCD-97D3-7B87CC57CD53}" srcOrd="2" destOrd="0" presId="urn:microsoft.com/office/officeart/2005/8/layout/lProcess2"/>
    <dgm:cxn modelId="{38EAFE63-7D99-42F1-B8A9-FD0A36EDA34B}" type="presParOf" srcId="{71251B30-5D61-4BCD-97D3-7B87CC57CD53}" destId="{93195610-FDC6-4EB5-86CB-5810D706EB09}" srcOrd="0" destOrd="0" presId="urn:microsoft.com/office/officeart/2005/8/layout/lProcess2"/>
    <dgm:cxn modelId="{B31332D3-E99D-423D-86E6-B859E98BA3EA}" type="presParOf" srcId="{93195610-FDC6-4EB5-86CB-5810D706EB09}" destId="{F84ECC54-DB69-475E-AF51-F51BEB35C6D3}" srcOrd="0" destOrd="0" presId="urn:microsoft.com/office/officeart/2005/8/layout/lProcess2"/>
    <dgm:cxn modelId="{CC48EA2A-9EAD-4866-AEDF-D3604655E444}" type="presParOf" srcId="{93195610-FDC6-4EB5-86CB-5810D706EB09}" destId="{A3FB4548-2AB9-418C-A7B1-EAE0A4455B06}" srcOrd="1" destOrd="0" presId="urn:microsoft.com/office/officeart/2005/8/layout/lProcess2"/>
    <dgm:cxn modelId="{78B21293-F66E-41C5-8ABF-11F7DDF0D618}" type="presParOf" srcId="{93195610-FDC6-4EB5-86CB-5810D706EB09}" destId="{4B870D35-848C-4360-99A4-F46F0DB6A93C}" srcOrd="2" destOrd="0" presId="urn:microsoft.com/office/officeart/2005/8/layout/lProcess2"/>
    <dgm:cxn modelId="{B9B05D22-3E37-4877-B77F-6C9A2A69A946}" type="presParOf" srcId="{54DC6543-884A-4FA8-9165-3643AFBE9E9C}" destId="{317FDBEF-026D-484F-BBE0-BC8DFC31E33D}" srcOrd="1" destOrd="0" presId="urn:microsoft.com/office/officeart/2005/8/layout/lProcess2"/>
    <dgm:cxn modelId="{3352E9F3-7E98-4185-8E67-04DDBBC3B0E8}" type="presParOf" srcId="{54DC6543-884A-4FA8-9165-3643AFBE9E9C}" destId="{1717DECB-3C11-438B-A06C-F76813514ACB}" srcOrd="2" destOrd="0" presId="urn:microsoft.com/office/officeart/2005/8/layout/lProcess2"/>
    <dgm:cxn modelId="{6E5ED8F5-3C87-4975-AB4B-442DC1D3F2D8}" type="presParOf" srcId="{1717DECB-3C11-438B-A06C-F76813514ACB}" destId="{BF0C76F3-EF73-4B8F-BC82-EF7FF2130281}" srcOrd="0" destOrd="0" presId="urn:microsoft.com/office/officeart/2005/8/layout/lProcess2"/>
    <dgm:cxn modelId="{410E01EA-9F71-4F80-9FDD-ABF17EAC96C3}" type="presParOf" srcId="{1717DECB-3C11-438B-A06C-F76813514ACB}" destId="{6E2EDF5E-9973-4BC3-9EB8-B20E421AA463}" srcOrd="1" destOrd="0" presId="urn:microsoft.com/office/officeart/2005/8/layout/lProcess2"/>
    <dgm:cxn modelId="{24FB0A70-5D28-4D53-81AC-6828D548DBA1}" type="presParOf" srcId="{1717DECB-3C11-438B-A06C-F76813514ACB}" destId="{2F64ED28-112E-4A68-BDAD-85F1E7626F1F}" srcOrd="2" destOrd="0" presId="urn:microsoft.com/office/officeart/2005/8/layout/lProcess2"/>
    <dgm:cxn modelId="{AADFCD2E-7A87-47C9-A06E-54F566C31D7B}" type="presParOf" srcId="{2F64ED28-112E-4A68-BDAD-85F1E7626F1F}" destId="{A0F09E02-309A-4896-8F13-EB1034BF81AE}" srcOrd="0" destOrd="0" presId="urn:microsoft.com/office/officeart/2005/8/layout/lProcess2"/>
    <dgm:cxn modelId="{35BBCA19-7F89-489A-9FA9-7CA82349D5B4}" type="presParOf" srcId="{A0F09E02-309A-4896-8F13-EB1034BF81AE}" destId="{F428549F-4CB1-425C-BB96-9856BDD86D2C}" srcOrd="0" destOrd="0" presId="urn:microsoft.com/office/officeart/2005/8/layout/lProcess2"/>
    <dgm:cxn modelId="{E00AE417-D572-4497-8B62-76B0107F2EC6}" type="presParOf" srcId="{A0F09E02-309A-4896-8F13-EB1034BF81AE}" destId="{0D614C7D-A8F7-45D7-A124-E4D0DEE78597}" srcOrd="1" destOrd="0" presId="urn:microsoft.com/office/officeart/2005/8/layout/lProcess2"/>
    <dgm:cxn modelId="{E19EB5CC-E3D3-4D35-B2C0-2F4E5875AE08}" type="presParOf" srcId="{A0F09E02-309A-4896-8F13-EB1034BF81AE}" destId="{40CF3B36-E2E4-48D9-9170-101326A56C0A}" srcOrd="2" destOrd="0" presId="urn:microsoft.com/office/officeart/2005/8/layout/lProcess2"/>
    <dgm:cxn modelId="{B90EB40A-87AC-4308-87AB-2242183E302F}" type="presParOf" srcId="{54DC6543-884A-4FA8-9165-3643AFBE9E9C}" destId="{882EB6B5-381A-4DCD-8EC0-29D48C98A4B7}" srcOrd="3" destOrd="0" presId="urn:microsoft.com/office/officeart/2005/8/layout/lProcess2"/>
    <dgm:cxn modelId="{8C4E68B7-7433-47A9-8072-CA8C3335D3A2}" type="presParOf" srcId="{54DC6543-884A-4FA8-9165-3643AFBE9E9C}" destId="{C897B7D6-F61B-44F2-B26C-7DC391A7F568}" srcOrd="4" destOrd="0" presId="urn:microsoft.com/office/officeart/2005/8/layout/lProcess2"/>
    <dgm:cxn modelId="{D169E003-3224-4C5C-8E3E-7A7FC0358636}" type="presParOf" srcId="{C897B7D6-F61B-44F2-B26C-7DC391A7F568}" destId="{DC711168-DD66-454A-9345-DBEE13CB238D}" srcOrd="0" destOrd="0" presId="urn:microsoft.com/office/officeart/2005/8/layout/lProcess2"/>
    <dgm:cxn modelId="{91EB990A-895C-4449-841E-1D526904481F}" type="presParOf" srcId="{C897B7D6-F61B-44F2-B26C-7DC391A7F568}" destId="{A8BA1E26-0B49-418A-B9D2-4E087C09AEF9}" srcOrd="1" destOrd="0" presId="urn:microsoft.com/office/officeart/2005/8/layout/lProcess2"/>
    <dgm:cxn modelId="{E257E1DF-5356-4393-80C9-D6F227C0F51B}" type="presParOf" srcId="{C897B7D6-F61B-44F2-B26C-7DC391A7F568}" destId="{2880EAF4-23C5-42D2-94A2-1DA4A68EB358}" srcOrd="2" destOrd="0" presId="urn:microsoft.com/office/officeart/2005/8/layout/lProcess2"/>
    <dgm:cxn modelId="{6569127A-C7B9-4219-BF59-A43F00890F08}" type="presParOf" srcId="{2880EAF4-23C5-42D2-94A2-1DA4A68EB358}" destId="{C636B8CF-4BCA-42B8-BAC6-C35A65C1C29A}" srcOrd="0" destOrd="0" presId="urn:microsoft.com/office/officeart/2005/8/layout/lProcess2"/>
    <dgm:cxn modelId="{461A8FB1-9C2A-42C5-A0BB-C56F6E3F55B3}" type="presParOf" srcId="{C636B8CF-4BCA-42B8-BAC6-C35A65C1C29A}" destId="{F8483944-3F76-466D-867F-82ABF71FB82D}" srcOrd="0" destOrd="0" presId="urn:microsoft.com/office/officeart/2005/8/layout/lProcess2"/>
    <dgm:cxn modelId="{D1D6F7A3-BFFA-4B1B-B52B-C8567D357B1B}" type="presParOf" srcId="{C636B8CF-4BCA-42B8-BAC6-C35A65C1C29A}" destId="{2FC9D01F-D4FE-491C-A673-605FBD122AC1}" srcOrd="1" destOrd="0" presId="urn:microsoft.com/office/officeart/2005/8/layout/lProcess2"/>
    <dgm:cxn modelId="{57D8076A-5FC1-49C9-94D6-6E271DF2CA44}" type="presParOf" srcId="{C636B8CF-4BCA-42B8-BAC6-C35A65C1C29A}" destId="{51DC5022-38EC-4C10-8625-47D997286E38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38DB8-5535-4379-9509-4E2E37EDAB8E}">
      <dsp:nvSpPr>
        <dsp:cNvPr id="0" name=""/>
        <dsp:cNvSpPr/>
      </dsp:nvSpPr>
      <dsp:spPr>
        <a:xfrm>
          <a:off x="927" y="0"/>
          <a:ext cx="2410395" cy="398958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dirty="0"/>
            <a:t>Inserción</a:t>
          </a:r>
          <a:endParaRPr lang="es-CO" sz="3100" kern="1200" dirty="0"/>
        </a:p>
      </dsp:txBody>
      <dsp:txXfrm>
        <a:off x="927" y="0"/>
        <a:ext cx="2410395" cy="1196876"/>
      </dsp:txXfrm>
    </dsp:sp>
    <dsp:sp modelId="{F84ECC54-DB69-475E-AF51-F51BEB35C6D3}">
      <dsp:nvSpPr>
        <dsp:cNvPr id="0" name=""/>
        <dsp:cNvSpPr/>
      </dsp:nvSpPr>
      <dsp:spPr>
        <a:xfrm>
          <a:off x="241966" y="1198044"/>
          <a:ext cx="1928316" cy="120291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/>
            <a:t>Ventajas</a:t>
          </a:r>
          <a:endParaRPr lang="es-CO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b="1" kern="1200" dirty="0"/>
            <a:t>Rapidez y eficiencia</a:t>
          </a:r>
          <a:endParaRPr lang="es-CO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b="1" kern="1200" dirty="0"/>
            <a:t>Flexibilidad</a:t>
          </a:r>
          <a:endParaRPr lang="es-CO" sz="1100" b="1" kern="1200" dirty="0"/>
        </a:p>
      </dsp:txBody>
      <dsp:txXfrm>
        <a:off x="277198" y="1233276"/>
        <a:ext cx="1857852" cy="1132451"/>
      </dsp:txXfrm>
    </dsp:sp>
    <dsp:sp modelId="{4B870D35-848C-4360-99A4-F46F0DB6A93C}">
      <dsp:nvSpPr>
        <dsp:cNvPr id="0" name=""/>
        <dsp:cNvSpPr/>
      </dsp:nvSpPr>
      <dsp:spPr>
        <a:xfrm>
          <a:off x="241966" y="2586023"/>
          <a:ext cx="1928316" cy="1202915"/>
        </a:xfrm>
        <a:prstGeom prst="roundRect">
          <a:avLst>
            <a:gd name="adj" fmla="val 10000"/>
          </a:avLst>
        </a:prstGeom>
        <a:solidFill>
          <a:schemeClr val="accent4">
            <a:hueOff val="1960178"/>
            <a:satOff val="-8155"/>
            <a:lumOff val="1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/>
            <a:t>Desventajas</a:t>
          </a:r>
          <a:endParaRPr lang="es-CO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b="1" kern="1200" dirty="0"/>
            <a:t>Centralización </a:t>
          </a:r>
          <a:r>
            <a:rPr lang="es-MX" sz="1100" kern="1200" dirty="0"/>
            <a:t>(disponibilidad y seguridad)</a:t>
          </a:r>
          <a:endParaRPr lang="es-C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b="1" kern="1200" dirty="0"/>
            <a:t>Posibilidad de alteración</a:t>
          </a:r>
          <a:endParaRPr lang="es-CO" sz="1100" b="1" kern="1200" dirty="0"/>
        </a:p>
      </dsp:txBody>
      <dsp:txXfrm>
        <a:off x="277198" y="2621255"/>
        <a:ext cx="1857852" cy="1132451"/>
      </dsp:txXfrm>
    </dsp:sp>
    <dsp:sp modelId="{BF0C76F3-EF73-4B8F-BC82-EF7FF2130281}">
      <dsp:nvSpPr>
        <dsp:cNvPr id="0" name=""/>
        <dsp:cNvSpPr/>
      </dsp:nvSpPr>
      <dsp:spPr>
        <a:xfrm>
          <a:off x="2592102" y="0"/>
          <a:ext cx="2410395" cy="398958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dirty="0"/>
            <a:t>Validación</a:t>
          </a:r>
          <a:endParaRPr lang="es-CO" sz="3100" kern="1200" dirty="0"/>
        </a:p>
      </dsp:txBody>
      <dsp:txXfrm>
        <a:off x="2592102" y="0"/>
        <a:ext cx="2410395" cy="1196876"/>
      </dsp:txXfrm>
    </dsp:sp>
    <dsp:sp modelId="{F428549F-4CB1-425C-BB96-9856BDD86D2C}">
      <dsp:nvSpPr>
        <dsp:cNvPr id="0" name=""/>
        <dsp:cNvSpPr/>
      </dsp:nvSpPr>
      <dsp:spPr>
        <a:xfrm>
          <a:off x="2833141" y="1198044"/>
          <a:ext cx="1928316" cy="1202915"/>
        </a:xfrm>
        <a:prstGeom prst="roundRect">
          <a:avLst>
            <a:gd name="adj" fmla="val 10000"/>
          </a:avLst>
        </a:prstGeom>
        <a:solidFill>
          <a:schemeClr val="accent4">
            <a:hueOff val="3920356"/>
            <a:satOff val="-16311"/>
            <a:lumOff val="3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/>
            <a:t>Ventajas</a:t>
          </a:r>
          <a:endParaRPr lang="es-CO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b="1" kern="1200" dirty="0"/>
            <a:t>Sencillez </a:t>
          </a:r>
          <a:r>
            <a:rPr lang="es-MX" sz="1100" kern="1200" dirty="0"/>
            <a:t>(claves primarias e integridad referencial)</a:t>
          </a:r>
          <a:endParaRPr lang="es-C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b="1" kern="1200" dirty="0"/>
            <a:t>Flexibilidad </a:t>
          </a:r>
          <a:r>
            <a:rPr lang="es-MX" sz="1100" kern="1200" dirty="0"/>
            <a:t>(no se afecta la estructura general si se necesitan cambios)</a:t>
          </a:r>
          <a:endParaRPr lang="es-CO" sz="1100" kern="1200" dirty="0"/>
        </a:p>
      </dsp:txBody>
      <dsp:txXfrm>
        <a:off x="2868373" y="1233276"/>
        <a:ext cx="1857852" cy="1132451"/>
      </dsp:txXfrm>
    </dsp:sp>
    <dsp:sp modelId="{40CF3B36-E2E4-48D9-9170-101326A56C0A}">
      <dsp:nvSpPr>
        <dsp:cNvPr id="0" name=""/>
        <dsp:cNvSpPr/>
      </dsp:nvSpPr>
      <dsp:spPr>
        <a:xfrm>
          <a:off x="2833141" y="2586023"/>
          <a:ext cx="1928316" cy="1202915"/>
        </a:xfrm>
        <a:prstGeom prst="roundRect">
          <a:avLst>
            <a:gd name="adj" fmla="val 10000"/>
          </a:avLst>
        </a:prstGeom>
        <a:solidFill>
          <a:schemeClr val="accent4">
            <a:hueOff val="5880535"/>
            <a:satOff val="-24466"/>
            <a:lumOff val="5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/>
            <a:t>Desventajas</a:t>
          </a:r>
          <a:endParaRPr lang="es-CO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b="1" kern="1200" dirty="0"/>
            <a:t>Dependencia del administrador</a:t>
          </a:r>
          <a:r>
            <a:rPr lang="es-MX" sz="1100" kern="1200" dirty="0"/>
            <a:t> (riesgo de factor humano)</a:t>
          </a:r>
          <a:endParaRPr lang="es-C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b="1" kern="1200" dirty="0"/>
            <a:t>Vulnerabilidad</a:t>
          </a:r>
          <a:endParaRPr lang="es-CO" sz="1100" b="1" kern="1200" dirty="0"/>
        </a:p>
      </dsp:txBody>
      <dsp:txXfrm>
        <a:off x="2868373" y="2621255"/>
        <a:ext cx="1857852" cy="1132451"/>
      </dsp:txXfrm>
    </dsp:sp>
    <dsp:sp modelId="{DC711168-DD66-454A-9345-DBEE13CB238D}">
      <dsp:nvSpPr>
        <dsp:cNvPr id="0" name=""/>
        <dsp:cNvSpPr/>
      </dsp:nvSpPr>
      <dsp:spPr>
        <a:xfrm>
          <a:off x="5183277" y="0"/>
          <a:ext cx="2410395" cy="398958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dirty="0"/>
            <a:t>Recuperación</a:t>
          </a:r>
          <a:endParaRPr lang="es-CO" sz="3100" kern="1200" dirty="0"/>
        </a:p>
      </dsp:txBody>
      <dsp:txXfrm>
        <a:off x="5183277" y="0"/>
        <a:ext cx="2410395" cy="1196876"/>
      </dsp:txXfrm>
    </dsp:sp>
    <dsp:sp modelId="{F8483944-3F76-466D-867F-82ABF71FB82D}">
      <dsp:nvSpPr>
        <dsp:cNvPr id="0" name=""/>
        <dsp:cNvSpPr/>
      </dsp:nvSpPr>
      <dsp:spPr>
        <a:xfrm>
          <a:off x="5424316" y="1198044"/>
          <a:ext cx="1928316" cy="1202915"/>
        </a:xfrm>
        <a:prstGeom prst="roundRect">
          <a:avLst>
            <a:gd name="adj" fmla="val 10000"/>
          </a:avLst>
        </a:prstGeom>
        <a:solidFill>
          <a:schemeClr val="accent4">
            <a:hueOff val="7840713"/>
            <a:satOff val="-32622"/>
            <a:lumOff val="7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/>
            <a:t>Ventajas</a:t>
          </a:r>
          <a:endParaRPr lang="es-CO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b="1" kern="1200" dirty="0"/>
            <a:t>Rapidez y eficiencia</a:t>
          </a:r>
          <a:endParaRPr lang="es-CO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b="1" kern="1200" dirty="0"/>
            <a:t>Flexibilidad</a:t>
          </a:r>
          <a:r>
            <a:rPr lang="es-MX" sz="1100" kern="1200" dirty="0"/>
            <a:t> (consultas personalizadas)</a:t>
          </a:r>
          <a:endParaRPr lang="es-CO" sz="1100" kern="1200" dirty="0"/>
        </a:p>
      </dsp:txBody>
      <dsp:txXfrm>
        <a:off x="5459548" y="1233276"/>
        <a:ext cx="1857852" cy="1132451"/>
      </dsp:txXfrm>
    </dsp:sp>
    <dsp:sp modelId="{51DC5022-38EC-4C10-8625-47D997286E38}">
      <dsp:nvSpPr>
        <dsp:cNvPr id="0" name=""/>
        <dsp:cNvSpPr/>
      </dsp:nvSpPr>
      <dsp:spPr>
        <a:xfrm>
          <a:off x="5424316" y="2586023"/>
          <a:ext cx="1928316" cy="1202915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/>
            <a:t>Desventajas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b="1" kern="1200" dirty="0"/>
            <a:t>Centralización y riesgo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b="1" kern="1200" dirty="0"/>
            <a:t>Modificabilidad</a:t>
          </a:r>
        </a:p>
      </dsp:txBody>
      <dsp:txXfrm>
        <a:off x="5459548" y="2621255"/>
        <a:ext cx="1857852" cy="11324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38DB8-5535-4379-9509-4E2E37EDAB8E}">
      <dsp:nvSpPr>
        <dsp:cNvPr id="0" name=""/>
        <dsp:cNvSpPr/>
      </dsp:nvSpPr>
      <dsp:spPr>
        <a:xfrm>
          <a:off x="943" y="0"/>
          <a:ext cx="2453257" cy="443716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dirty="0"/>
            <a:t>Inserción</a:t>
          </a:r>
          <a:endParaRPr lang="es-CO" sz="3100" kern="1200" dirty="0"/>
        </a:p>
      </dsp:txBody>
      <dsp:txXfrm>
        <a:off x="943" y="0"/>
        <a:ext cx="2453257" cy="1331150"/>
      </dsp:txXfrm>
    </dsp:sp>
    <dsp:sp modelId="{F84ECC54-DB69-475E-AF51-F51BEB35C6D3}">
      <dsp:nvSpPr>
        <dsp:cNvPr id="0" name=""/>
        <dsp:cNvSpPr/>
      </dsp:nvSpPr>
      <dsp:spPr>
        <a:xfrm>
          <a:off x="246269" y="1332450"/>
          <a:ext cx="1962606" cy="13378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Ventajas</a:t>
          </a:r>
          <a:endParaRPr lang="es-CO" sz="16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 dirty="0"/>
            <a:t>Inmutabilidad</a:t>
          </a:r>
          <a:endParaRPr lang="es-CO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 dirty="0"/>
            <a:t>Descentralización </a:t>
          </a:r>
          <a:r>
            <a:rPr lang="es-MX" sz="1200" kern="1200" dirty="0"/>
            <a:t>(disponibilidad de nodos)</a:t>
          </a:r>
          <a:endParaRPr lang="es-CO" sz="1200" kern="1200" dirty="0"/>
        </a:p>
      </dsp:txBody>
      <dsp:txXfrm>
        <a:off x="285454" y="1371635"/>
        <a:ext cx="1884236" cy="1259496"/>
      </dsp:txXfrm>
    </dsp:sp>
    <dsp:sp modelId="{4B870D35-848C-4360-99A4-F46F0DB6A93C}">
      <dsp:nvSpPr>
        <dsp:cNvPr id="0" name=""/>
        <dsp:cNvSpPr/>
      </dsp:nvSpPr>
      <dsp:spPr>
        <a:xfrm>
          <a:off x="246269" y="2876142"/>
          <a:ext cx="1962606" cy="1337866"/>
        </a:xfrm>
        <a:prstGeom prst="roundRect">
          <a:avLst>
            <a:gd name="adj" fmla="val 10000"/>
          </a:avLst>
        </a:prstGeom>
        <a:solidFill>
          <a:schemeClr val="accent4">
            <a:hueOff val="1960178"/>
            <a:satOff val="-8155"/>
            <a:lumOff val="1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Desventajas</a:t>
          </a:r>
          <a:endParaRPr lang="es-CO" sz="16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 dirty="0"/>
            <a:t>Velocidad</a:t>
          </a:r>
          <a:r>
            <a:rPr lang="es-MX" sz="1200" kern="1200" dirty="0"/>
            <a:t> (consenso)</a:t>
          </a:r>
          <a:endParaRPr lang="es-CO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 dirty="0"/>
            <a:t>Coste</a:t>
          </a:r>
          <a:endParaRPr lang="es-CO" sz="1200" b="1" kern="1200" dirty="0"/>
        </a:p>
      </dsp:txBody>
      <dsp:txXfrm>
        <a:off x="285454" y="2915327"/>
        <a:ext cx="1884236" cy="1259496"/>
      </dsp:txXfrm>
    </dsp:sp>
    <dsp:sp modelId="{BF0C76F3-EF73-4B8F-BC82-EF7FF2130281}">
      <dsp:nvSpPr>
        <dsp:cNvPr id="0" name=""/>
        <dsp:cNvSpPr/>
      </dsp:nvSpPr>
      <dsp:spPr>
        <a:xfrm>
          <a:off x="2638195" y="0"/>
          <a:ext cx="2453257" cy="443716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dirty="0"/>
            <a:t>Validación</a:t>
          </a:r>
          <a:endParaRPr lang="es-CO" sz="3100" kern="1200" dirty="0"/>
        </a:p>
      </dsp:txBody>
      <dsp:txXfrm>
        <a:off x="2638195" y="0"/>
        <a:ext cx="2453257" cy="1331150"/>
      </dsp:txXfrm>
    </dsp:sp>
    <dsp:sp modelId="{F428549F-4CB1-425C-BB96-9856BDD86D2C}">
      <dsp:nvSpPr>
        <dsp:cNvPr id="0" name=""/>
        <dsp:cNvSpPr/>
      </dsp:nvSpPr>
      <dsp:spPr>
        <a:xfrm>
          <a:off x="2883521" y="1332450"/>
          <a:ext cx="1962606" cy="1337866"/>
        </a:xfrm>
        <a:prstGeom prst="roundRect">
          <a:avLst>
            <a:gd name="adj" fmla="val 10000"/>
          </a:avLst>
        </a:prstGeom>
        <a:solidFill>
          <a:schemeClr val="accent4">
            <a:hueOff val="3920356"/>
            <a:satOff val="-16311"/>
            <a:lumOff val="3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Ventajas</a:t>
          </a:r>
          <a:endParaRPr lang="es-CO" sz="16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 dirty="0"/>
            <a:t>Validación a partir del consenso</a:t>
          </a:r>
          <a:endParaRPr lang="es-CO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 dirty="0"/>
            <a:t>Transparencia </a:t>
          </a:r>
          <a:r>
            <a:rPr lang="es-MX" sz="1200" kern="1200" dirty="0"/>
            <a:t>(visibilidad de reglas)</a:t>
          </a:r>
          <a:endParaRPr lang="es-CO" sz="1200" kern="1200" dirty="0"/>
        </a:p>
      </dsp:txBody>
      <dsp:txXfrm>
        <a:off x="2922706" y="1371635"/>
        <a:ext cx="1884236" cy="1259496"/>
      </dsp:txXfrm>
    </dsp:sp>
    <dsp:sp modelId="{40CF3B36-E2E4-48D9-9170-101326A56C0A}">
      <dsp:nvSpPr>
        <dsp:cNvPr id="0" name=""/>
        <dsp:cNvSpPr/>
      </dsp:nvSpPr>
      <dsp:spPr>
        <a:xfrm>
          <a:off x="2883521" y="2876142"/>
          <a:ext cx="1962606" cy="1337866"/>
        </a:xfrm>
        <a:prstGeom prst="roundRect">
          <a:avLst>
            <a:gd name="adj" fmla="val 10000"/>
          </a:avLst>
        </a:prstGeom>
        <a:solidFill>
          <a:schemeClr val="accent4">
            <a:hueOff val="5880535"/>
            <a:satOff val="-24466"/>
            <a:lumOff val="5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Desventajas</a:t>
          </a:r>
          <a:endParaRPr lang="es-CO" sz="16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 dirty="0"/>
            <a:t>Complejidad</a:t>
          </a:r>
          <a:endParaRPr lang="es-CO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 dirty="0"/>
            <a:t>Rigidez</a:t>
          </a:r>
          <a:r>
            <a:rPr lang="es-MX" sz="1200" kern="1200" dirty="0"/>
            <a:t> (cambio de reglas sin alterar la cadena)</a:t>
          </a:r>
          <a:endParaRPr lang="es-CO" sz="1200" kern="1200" dirty="0"/>
        </a:p>
      </dsp:txBody>
      <dsp:txXfrm>
        <a:off x="2922706" y="2915327"/>
        <a:ext cx="1884236" cy="1259496"/>
      </dsp:txXfrm>
    </dsp:sp>
    <dsp:sp modelId="{DC711168-DD66-454A-9345-DBEE13CB238D}">
      <dsp:nvSpPr>
        <dsp:cNvPr id="0" name=""/>
        <dsp:cNvSpPr/>
      </dsp:nvSpPr>
      <dsp:spPr>
        <a:xfrm>
          <a:off x="5275447" y="0"/>
          <a:ext cx="2453257" cy="443716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dirty="0"/>
            <a:t>Recuperación</a:t>
          </a:r>
          <a:endParaRPr lang="es-CO" sz="3100" kern="1200" dirty="0"/>
        </a:p>
      </dsp:txBody>
      <dsp:txXfrm>
        <a:off x="5275447" y="0"/>
        <a:ext cx="2453257" cy="1331150"/>
      </dsp:txXfrm>
    </dsp:sp>
    <dsp:sp modelId="{F8483944-3F76-466D-867F-82ABF71FB82D}">
      <dsp:nvSpPr>
        <dsp:cNvPr id="0" name=""/>
        <dsp:cNvSpPr/>
      </dsp:nvSpPr>
      <dsp:spPr>
        <a:xfrm>
          <a:off x="5520773" y="1332450"/>
          <a:ext cx="1962606" cy="1337866"/>
        </a:xfrm>
        <a:prstGeom prst="roundRect">
          <a:avLst>
            <a:gd name="adj" fmla="val 10000"/>
          </a:avLst>
        </a:prstGeom>
        <a:solidFill>
          <a:schemeClr val="accent4">
            <a:hueOff val="7840713"/>
            <a:satOff val="-32622"/>
            <a:lumOff val="7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Ventajas</a:t>
          </a:r>
          <a:endParaRPr lang="es-CO" sz="16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 dirty="0"/>
            <a:t>Transparencia e inmutabilidad</a:t>
          </a:r>
          <a:endParaRPr lang="es-CO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 dirty="0"/>
            <a:t>Seguridad </a:t>
          </a:r>
          <a:r>
            <a:rPr lang="es-MX" sz="1200" kern="1200" dirty="0"/>
            <a:t>(la referencia de bloques garantiza que no hay cambios)</a:t>
          </a:r>
          <a:endParaRPr lang="es-CO" sz="1200" kern="1200" dirty="0"/>
        </a:p>
      </dsp:txBody>
      <dsp:txXfrm>
        <a:off x="5559958" y="1371635"/>
        <a:ext cx="1884236" cy="1259496"/>
      </dsp:txXfrm>
    </dsp:sp>
    <dsp:sp modelId="{51DC5022-38EC-4C10-8625-47D997286E38}">
      <dsp:nvSpPr>
        <dsp:cNvPr id="0" name=""/>
        <dsp:cNvSpPr/>
      </dsp:nvSpPr>
      <dsp:spPr>
        <a:xfrm>
          <a:off x="5520773" y="2876142"/>
          <a:ext cx="1962606" cy="1337866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Desventajas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 dirty="0"/>
            <a:t>Ineficiencia</a:t>
          </a:r>
          <a:r>
            <a:rPr lang="es-MX" sz="1200" kern="1200" dirty="0"/>
            <a:t> (tiempos de computo, grandes volúmenes de datos)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 dirty="0"/>
            <a:t>Coste y complejidad</a:t>
          </a:r>
        </a:p>
      </dsp:txBody>
      <dsp:txXfrm>
        <a:off x="5559958" y="2915327"/>
        <a:ext cx="1884236" cy="1259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D10-6BA3-4E8F-AF2C-C381DAD682D4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1018-0610-49EE-8580-7FBA50BB7D6B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Picture 2" descr="F:\Universidad Nacional -FCE\UN -FCE\CID\CID\2022\Presentación CID 2022\Presentación_Mesa de trabajo 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72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06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D10-6BA3-4E8F-AF2C-C381DAD682D4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1018-0610-49EE-8580-7FBA50BB7D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4673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D10-6BA3-4E8F-AF2C-C381DAD682D4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1018-0610-49EE-8580-7FBA50BB7D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5433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D10-6BA3-4E8F-AF2C-C381DAD682D4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1018-0610-49EE-8580-7FBA50BB7D6B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Picture 2" descr="F:\Universidad Nacional -FCE\UN -FCE\CID\CID\2022\Presentación CID 2022\Presentación_Mesa de trabajo 1 copia 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72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156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D10-6BA3-4E8F-AF2C-C381DAD682D4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1018-0610-49EE-8580-7FBA50BB7D6B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Picture 2" descr="F:\Universidad Nacional -FCE\UN -FCE\CID\CID\2022\Presentación CID 2022\Presentación_Mesa de trabajo 1 copia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72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80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D10-6BA3-4E8F-AF2C-C381DAD682D4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1018-0610-49EE-8580-7FBA50BB7D6B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Picture 2" descr="F:\Universidad Nacional -FCE\UN -FCE\CID\CID\2022\Presentación CID 2022\Presentación_Mesa de trabajo 1 copia 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477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D10-6BA3-4E8F-AF2C-C381DAD682D4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1018-0610-49EE-8580-7FBA50BB7D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755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D10-6BA3-4E8F-AF2C-C381DAD682D4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1018-0610-49EE-8580-7FBA50BB7D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97156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D10-6BA3-4E8F-AF2C-C381DAD682D4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1018-0610-49EE-8580-7FBA50BB7D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1442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D10-6BA3-4E8F-AF2C-C381DAD682D4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1018-0610-49EE-8580-7FBA50BB7D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19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D10-6BA3-4E8F-AF2C-C381DAD682D4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1018-0610-49EE-8580-7FBA50BB7D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239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09D10-6BA3-4E8F-AF2C-C381DAD682D4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31018-0610-49EE-8580-7FBA50BB7D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262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894894-80DD-4E90-A8E1-C6ABC59CA3A3}"/>
              </a:ext>
            </a:extLst>
          </p:cNvPr>
          <p:cNvSpPr txBox="1">
            <a:spLocks/>
          </p:cNvSpPr>
          <p:nvPr/>
        </p:nvSpPr>
        <p:spPr>
          <a:xfrm>
            <a:off x="2413138" y="2521972"/>
            <a:ext cx="5079724" cy="18140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solidFill>
                  <a:schemeClr val="accent2"/>
                </a:solidFill>
                <a:latin typeface="Ancizar Sans" panose="020B0602040300000003" pitchFamily="34" charset="0"/>
              </a:rPr>
              <a:t>Conceptos clave de </a:t>
            </a:r>
            <a:r>
              <a:rPr lang="es-MX" b="1" dirty="0" err="1">
                <a:solidFill>
                  <a:schemeClr val="accent2"/>
                </a:solidFill>
                <a:latin typeface="Ancizar Sans" panose="020B0602040300000003" pitchFamily="34" charset="0"/>
              </a:rPr>
              <a:t>Blockchain</a:t>
            </a:r>
            <a:r>
              <a:rPr lang="es-MX" b="1" dirty="0">
                <a:solidFill>
                  <a:schemeClr val="accent2"/>
                </a:solidFill>
                <a:latin typeface="Ancizar Sans" panose="020B0602040300000003" pitchFamily="34" charset="0"/>
              </a:rPr>
              <a:t> y de SQL</a:t>
            </a:r>
            <a:endParaRPr lang="es-CO" b="1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BED07E3-2AF1-462A-9198-6F984A9BF5EE}"/>
              </a:ext>
            </a:extLst>
          </p:cNvPr>
          <p:cNvSpPr txBox="1">
            <a:spLocks/>
          </p:cNvSpPr>
          <p:nvPr/>
        </p:nvSpPr>
        <p:spPr>
          <a:xfrm>
            <a:off x="1970432" y="3173248"/>
            <a:ext cx="5079724" cy="92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>
              <a:solidFill>
                <a:schemeClr val="accent5">
                  <a:lumMod val="75000"/>
                </a:schemeClr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490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0F98257-4ECD-4968-B953-4E2BACA6CB1E}"/>
              </a:ext>
            </a:extLst>
          </p:cNvPr>
          <p:cNvSpPr txBox="1">
            <a:spLocks/>
          </p:cNvSpPr>
          <p:nvPr/>
        </p:nvSpPr>
        <p:spPr>
          <a:xfrm>
            <a:off x="876837" y="1071868"/>
            <a:ext cx="8816662" cy="1080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JOINS</a:t>
            </a:r>
            <a:endParaRPr lang="es-CO" sz="4400" b="1" dirty="0">
              <a:solidFill>
                <a:schemeClr val="accent2"/>
              </a:solidFill>
              <a:latin typeface="Ancizar Sans" panose="020B06020403000000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5E6B19-7388-4F36-9752-1E3F3D28A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37" y="2088023"/>
            <a:ext cx="8473225" cy="2681953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C4E6AE4-9159-420E-B8D3-D8115EA7D0B8}"/>
              </a:ext>
            </a:extLst>
          </p:cNvPr>
          <p:cNvSpPr/>
          <p:nvPr/>
        </p:nvSpPr>
        <p:spPr>
          <a:xfrm>
            <a:off x="2045711" y="3996267"/>
            <a:ext cx="400938" cy="254000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32A3B77-592C-4A8C-A8E8-D0CA12AC3DF1}"/>
              </a:ext>
            </a:extLst>
          </p:cNvPr>
          <p:cNvSpPr/>
          <p:nvPr/>
        </p:nvSpPr>
        <p:spPr>
          <a:xfrm>
            <a:off x="2172353" y="4411138"/>
            <a:ext cx="400938" cy="254000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001A1E2-7A2F-482C-98DC-6C98581DFA7E}"/>
              </a:ext>
            </a:extLst>
          </p:cNvPr>
          <p:cNvSpPr/>
          <p:nvPr/>
        </p:nvSpPr>
        <p:spPr>
          <a:xfrm>
            <a:off x="2463204" y="3996268"/>
            <a:ext cx="727123" cy="2540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C4BDA10-3866-48CB-B338-0B8522143220}"/>
              </a:ext>
            </a:extLst>
          </p:cNvPr>
          <p:cNvSpPr/>
          <p:nvPr/>
        </p:nvSpPr>
        <p:spPr>
          <a:xfrm>
            <a:off x="2589845" y="4411138"/>
            <a:ext cx="863033" cy="2540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F652579-FFC0-4615-A96F-2C9BD1673021}"/>
              </a:ext>
            </a:extLst>
          </p:cNvPr>
          <p:cNvSpPr/>
          <p:nvPr/>
        </p:nvSpPr>
        <p:spPr>
          <a:xfrm>
            <a:off x="3328000" y="4004732"/>
            <a:ext cx="584415" cy="254000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BADA565-CEA9-403D-9C7E-7D20B141FB77}"/>
              </a:ext>
            </a:extLst>
          </p:cNvPr>
          <p:cNvSpPr/>
          <p:nvPr/>
        </p:nvSpPr>
        <p:spPr>
          <a:xfrm>
            <a:off x="3584980" y="4411138"/>
            <a:ext cx="713532" cy="254000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Flecha: curvada hacia arriba 11">
            <a:extLst>
              <a:ext uri="{FF2B5EF4-FFF2-40B4-BE49-F238E27FC236}">
                <a16:creationId xmlns:a16="http://schemas.microsoft.com/office/drawing/2014/main" id="{99849A6F-1915-481F-88B0-41875F1B90A5}"/>
              </a:ext>
            </a:extLst>
          </p:cNvPr>
          <p:cNvSpPr/>
          <p:nvPr/>
        </p:nvSpPr>
        <p:spPr>
          <a:xfrm>
            <a:off x="1684867" y="4727641"/>
            <a:ext cx="2493966" cy="406406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3" name="Flecha: curvada hacia abajo 12">
            <a:extLst>
              <a:ext uri="{FF2B5EF4-FFF2-40B4-BE49-F238E27FC236}">
                <a16:creationId xmlns:a16="http://schemas.microsoft.com/office/drawing/2014/main" id="{BC9F6B46-3D19-4BAC-A947-9E376BE01368}"/>
              </a:ext>
            </a:extLst>
          </p:cNvPr>
          <p:cNvSpPr/>
          <p:nvPr/>
        </p:nvSpPr>
        <p:spPr>
          <a:xfrm>
            <a:off x="1608667" y="3589861"/>
            <a:ext cx="2208553" cy="406406"/>
          </a:xfrm>
          <a:prstGeom prst="curved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D9ACEAB5-C004-4F26-8A43-D01F985953C6}"/>
              </a:ext>
            </a:extLst>
          </p:cNvPr>
          <p:cNvSpPr/>
          <p:nvPr/>
        </p:nvSpPr>
        <p:spPr>
          <a:xfrm>
            <a:off x="3918167" y="3996268"/>
            <a:ext cx="210662" cy="2540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A028338-489B-4673-A28D-ECE8FFE32AFA}"/>
              </a:ext>
            </a:extLst>
          </p:cNvPr>
          <p:cNvSpPr/>
          <p:nvPr/>
        </p:nvSpPr>
        <p:spPr>
          <a:xfrm>
            <a:off x="4340243" y="4411138"/>
            <a:ext cx="210662" cy="2540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70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F5EAE535-CB05-4C73-A692-138977F01CDE}"/>
              </a:ext>
            </a:extLst>
          </p:cNvPr>
          <p:cNvSpPr txBox="1">
            <a:spLocks/>
          </p:cNvSpPr>
          <p:nvPr/>
        </p:nvSpPr>
        <p:spPr>
          <a:xfrm>
            <a:off x="838200" y="2242236"/>
            <a:ext cx="8623479" cy="3800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/>
              <a:t>Se utiliza para agrupar filas que tienen los mismos valores en columnas específicas, a menudo utilizado con funciones de agregación (como `COUNT`, `SUM`, `AVG`, etc.) para obtener resúmenes de datos.</a:t>
            </a:r>
          </a:p>
          <a:p>
            <a:endParaRPr lang="es-MX" dirty="0"/>
          </a:p>
          <a:p>
            <a:endParaRPr lang="es-MX" b="1" dirty="0"/>
          </a:p>
          <a:p>
            <a:endParaRPr lang="es-MX" b="1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52E5C3CA-56F7-44F8-9536-BDC611CF78FF}"/>
              </a:ext>
            </a:extLst>
          </p:cNvPr>
          <p:cNvSpPr txBox="1">
            <a:spLocks/>
          </p:cNvSpPr>
          <p:nvPr/>
        </p:nvSpPr>
        <p:spPr>
          <a:xfrm>
            <a:off x="838200" y="1162020"/>
            <a:ext cx="8816662" cy="1080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b="1" dirty="0" err="1">
                <a:solidFill>
                  <a:schemeClr val="accent2"/>
                </a:solidFill>
                <a:latin typeface="Ancizar Sans" panose="020B0602040300000003" pitchFamily="34" charset="0"/>
              </a:rPr>
              <a:t>Group</a:t>
            </a:r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 </a:t>
            </a:r>
            <a:r>
              <a:rPr lang="es-MX" sz="4400" b="1" dirty="0" err="1">
                <a:solidFill>
                  <a:schemeClr val="accent2"/>
                </a:solidFill>
                <a:latin typeface="Ancizar Sans" panose="020B0602040300000003" pitchFamily="34" charset="0"/>
              </a:rPr>
              <a:t>By</a:t>
            </a:r>
            <a:endParaRPr lang="es-CO" sz="4400" b="1" dirty="0">
              <a:solidFill>
                <a:schemeClr val="accent2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249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F5EAE535-CB05-4C73-A692-138977F01CDE}"/>
              </a:ext>
            </a:extLst>
          </p:cNvPr>
          <p:cNvSpPr txBox="1">
            <a:spLocks/>
          </p:cNvSpPr>
          <p:nvPr/>
        </p:nvSpPr>
        <p:spPr>
          <a:xfrm>
            <a:off x="838200" y="2242236"/>
            <a:ext cx="8623479" cy="3800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b="1" dirty="0"/>
              <a:t>COUNT():</a:t>
            </a:r>
            <a:r>
              <a:rPr lang="es-MX" dirty="0"/>
              <a:t> Cuenta el número de registros en un grupo.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b="1" dirty="0"/>
              <a:t>SUM():</a:t>
            </a:r>
            <a:r>
              <a:rPr lang="es-MX" dirty="0"/>
              <a:t> Suma los valores numéricos en un grupo.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b="1" dirty="0"/>
              <a:t>AVG():</a:t>
            </a:r>
            <a:r>
              <a:rPr lang="es-MX" dirty="0"/>
              <a:t> Calcula el promedio de los valores numéricos en un grupo.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b="1" dirty="0"/>
              <a:t>MAX()</a:t>
            </a:r>
            <a:r>
              <a:rPr lang="es-MX" dirty="0"/>
              <a:t> y </a:t>
            </a:r>
            <a:r>
              <a:rPr lang="es-MX" b="1" dirty="0"/>
              <a:t>MIN():</a:t>
            </a:r>
            <a:r>
              <a:rPr lang="es-MX" dirty="0"/>
              <a:t> Encuentran el valor máximo y mínimo en un grupo.</a:t>
            </a:r>
          </a:p>
          <a:p>
            <a:endParaRPr lang="es-MX" dirty="0"/>
          </a:p>
          <a:p>
            <a:endParaRPr lang="es-MX" b="1" dirty="0"/>
          </a:p>
          <a:p>
            <a:endParaRPr lang="es-MX" b="1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52E5C3CA-56F7-44F8-9536-BDC611CF78FF}"/>
              </a:ext>
            </a:extLst>
          </p:cNvPr>
          <p:cNvSpPr txBox="1">
            <a:spLocks/>
          </p:cNvSpPr>
          <p:nvPr/>
        </p:nvSpPr>
        <p:spPr>
          <a:xfrm>
            <a:off x="838200" y="1162020"/>
            <a:ext cx="8816662" cy="1080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Agregaciones más comunes</a:t>
            </a:r>
            <a:endParaRPr lang="es-CO" sz="4400" b="1" dirty="0">
              <a:solidFill>
                <a:schemeClr val="accent2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144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894894-80DD-4E90-A8E1-C6ABC59CA3A3}"/>
              </a:ext>
            </a:extLst>
          </p:cNvPr>
          <p:cNvSpPr txBox="1">
            <a:spLocks/>
          </p:cNvSpPr>
          <p:nvPr/>
        </p:nvSpPr>
        <p:spPr>
          <a:xfrm>
            <a:off x="1020897" y="327017"/>
            <a:ext cx="8121781" cy="1814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GROUP BY + Agregaciones</a:t>
            </a:r>
            <a:endParaRPr lang="es-CO" sz="4400" b="1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BED07E3-2AF1-462A-9198-6F984A9BF5EE}"/>
              </a:ext>
            </a:extLst>
          </p:cNvPr>
          <p:cNvSpPr txBox="1">
            <a:spLocks/>
          </p:cNvSpPr>
          <p:nvPr/>
        </p:nvSpPr>
        <p:spPr>
          <a:xfrm>
            <a:off x="1970432" y="3173248"/>
            <a:ext cx="5079724" cy="92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>
              <a:solidFill>
                <a:schemeClr val="accent5">
                  <a:lumMod val="75000"/>
                </a:schemeClr>
              </a:solidFill>
              <a:latin typeface="Ancizar Sans" panose="020B06020403000000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E507DC-7871-476C-9A3F-159DBA4A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5481"/>
            <a:ext cx="8421710" cy="2394395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FF95EBB-3CDE-4DF3-81F6-2A9C4ABE8ED3}"/>
              </a:ext>
            </a:extLst>
          </p:cNvPr>
          <p:cNvSpPr/>
          <p:nvPr/>
        </p:nvSpPr>
        <p:spPr>
          <a:xfrm>
            <a:off x="838201" y="2921000"/>
            <a:ext cx="477230" cy="220133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DE24D46-8B74-47EE-96DC-0EED85A31B6E}"/>
              </a:ext>
            </a:extLst>
          </p:cNvPr>
          <p:cNvSpPr/>
          <p:nvPr/>
        </p:nvSpPr>
        <p:spPr>
          <a:xfrm>
            <a:off x="846664" y="3539070"/>
            <a:ext cx="350908" cy="220133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080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894894-80DD-4E90-A8E1-C6ABC59CA3A3}"/>
              </a:ext>
            </a:extLst>
          </p:cNvPr>
          <p:cNvSpPr txBox="1">
            <a:spLocks/>
          </p:cNvSpPr>
          <p:nvPr/>
        </p:nvSpPr>
        <p:spPr>
          <a:xfrm>
            <a:off x="1020897" y="327017"/>
            <a:ext cx="8121781" cy="1814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GROUP BY + Agregaciones</a:t>
            </a:r>
            <a:endParaRPr lang="es-CO" sz="4400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7B57D8B-0D45-4B1D-9BCC-0F673276E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505481"/>
            <a:ext cx="8524741" cy="2394395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9526954-715B-46A5-96B5-866D0E5F686D}"/>
              </a:ext>
            </a:extLst>
          </p:cNvPr>
          <p:cNvSpPr/>
          <p:nvPr/>
        </p:nvSpPr>
        <p:spPr>
          <a:xfrm>
            <a:off x="838201" y="3945467"/>
            <a:ext cx="754324" cy="220133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81FC881-62FA-4354-BC33-F49493ECBBAB}"/>
              </a:ext>
            </a:extLst>
          </p:cNvPr>
          <p:cNvSpPr/>
          <p:nvPr/>
        </p:nvSpPr>
        <p:spPr>
          <a:xfrm>
            <a:off x="1143002" y="4148668"/>
            <a:ext cx="754324" cy="220133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990D3D3-C2D3-48F3-9C59-4C93C0EA2A2F}"/>
              </a:ext>
            </a:extLst>
          </p:cNvPr>
          <p:cNvSpPr/>
          <p:nvPr/>
        </p:nvSpPr>
        <p:spPr>
          <a:xfrm>
            <a:off x="1151471" y="3124201"/>
            <a:ext cx="754324" cy="220133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478BC4F-526F-4CFF-A242-D278E68C019B}"/>
              </a:ext>
            </a:extLst>
          </p:cNvPr>
          <p:cNvSpPr/>
          <p:nvPr/>
        </p:nvSpPr>
        <p:spPr>
          <a:xfrm>
            <a:off x="2096871" y="4157136"/>
            <a:ext cx="2408297" cy="220133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432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894894-80DD-4E90-A8E1-C6ABC59CA3A3}"/>
              </a:ext>
            </a:extLst>
          </p:cNvPr>
          <p:cNvSpPr txBox="1">
            <a:spLocks/>
          </p:cNvSpPr>
          <p:nvPr/>
        </p:nvSpPr>
        <p:spPr>
          <a:xfrm>
            <a:off x="1020897" y="327017"/>
            <a:ext cx="8121781" cy="1814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GROUP BY + Agregaciones</a:t>
            </a:r>
            <a:endParaRPr lang="es-CO" sz="4400" b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C388F65-8051-4F3C-B916-22DC2EC1B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5481"/>
            <a:ext cx="8589135" cy="2394395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8E72B575-AB2D-4E3B-8FD0-C15BFE7A4073}"/>
              </a:ext>
            </a:extLst>
          </p:cNvPr>
          <p:cNvSpPr/>
          <p:nvPr/>
        </p:nvSpPr>
        <p:spPr>
          <a:xfrm>
            <a:off x="855135" y="4343400"/>
            <a:ext cx="1567516" cy="465667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AD57292-8B6B-4ABA-9CCA-AC071BACC6FD}"/>
              </a:ext>
            </a:extLst>
          </p:cNvPr>
          <p:cNvSpPr/>
          <p:nvPr/>
        </p:nvSpPr>
        <p:spPr>
          <a:xfrm>
            <a:off x="1126066" y="3342256"/>
            <a:ext cx="1138061" cy="230678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928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894894-80DD-4E90-A8E1-C6ABC59CA3A3}"/>
              </a:ext>
            </a:extLst>
          </p:cNvPr>
          <p:cNvSpPr txBox="1">
            <a:spLocks/>
          </p:cNvSpPr>
          <p:nvPr/>
        </p:nvSpPr>
        <p:spPr>
          <a:xfrm>
            <a:off x="892109" y="3173248"/>
            <a:ext cx="8121781" cy="1814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¿Cómo podemos llevar todo esto a </a:t>
            </a:r>
            <a:r>
              <a:rPr lang="es-MX" sz="4400" b="1" dirty="0" err="1">
                <a:solidFill>
                  <a:schemeClr val="accent2"/>
                </a:solidFill>
                <a:latin typeface="Ancizar Sans" panose="020B0602040300000003" pitchFamily="34" charset="0"/>
              </a:rPr>
              <a:t>Blockchain</a:t>
            </a:r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? ¿Es posible?</a:t>
            </a:r>
            <a:endParaRPr lang="es-CO" sz="4400" b="1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BED07E3-2AF1-462A-9198-6F984A9BF5EE}"/>
              </a:ext>
            </a:extLst>
          </p:cNvPr>
          <p:cNvSpPr txBox="1">
            <a:spLocks/>
          </p:cNvSpPr>
          <p:nvPr/>
        </p:nvSpPr>
        <p:spPr>
          <a:xfrm>
            <a:off x="1970432" y="3173248"/>
            <a:ext cx="5079724" cy="92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>
              <a:solidFill>
                <a:schemeClr val="accent5">
                  <a:lumMod val="75000"/>
                </a:schemeClr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248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DBED07E3-2AF1-462A-9198-6F984A9BF5EE}"/>
              </a:ext>
            </a:extLst>
          </p:cNvPr>
          <p:cNvSpPr txBox="1">
            <a:spLocks/>
          </p:cNvSpPr>
          <p:nvPr/>
        </p:nvSpPr>
        <p:spPr>
          <a:xfrm>
            <a:off x="1970432" y="3173248"/>
            <a:ext cx="5079724" cy="92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>
              <a:solidFill>
                <a:schemeClr val="accent5">
                  <a:lumMod val="75000"/>
                </a:schemeClr>
              </a:solidFill>
              <a:latin typeface="Ancizar Sans" panose="020B0602040300000003" pitchFamily="34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C5C0B55-6FBE-46F4-A315-B34A9403F5E1}"/>
              </a:ext>
            </a:extLst>
          </p:cNvPr>
          <p:cNvSpPr/>
          <p:nvPr/>
        </p:nvSpPr>
        <p:spPr>
          <a:xfrm>
            <a:off x="1286933" y="1015161"/>
            <a:ext cx="3666067" cy="257386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Estructura de datos descentralizada</a:t>
            </a:r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CO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D8DAB2C-222A-482D-B0CE-1164093DD3EC}"/>
              </a:ext>
            </a:extLst>
          </p:cNvPr>
          <p:cNvSpPr/>
          <p:nvPr/>
        </p:nvSpPr>
        <p:spPr>
          <a:xfrm>
            <a:off x="1286933" y="3758368"/>
            <a:ext cx="3666067" cy="257386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Enfoque de transparencia e inmutabilidad</a:t>
            </a:r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CO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138C6A1-2B46-47A9-AB1E-DAE38D7FE970}"/>
              </a:ext>
            </a:extLst>
          </p:cNvPr>
          <p:cNvSpPr/>
          <p:nvPr/>
        </p:nvSpPr>
        <p:spPr>
          <a:xfrm>
            <a:off x="5122340" y="1015161"/>
            <a:ext cx="3666067" cy="2573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Limitaciones de contratos inteligentes</a:t>
            </a:r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CO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4B41886-BBAC-477C-9262-FD4A831EDB79}"/>
              </a:ext>
            </a:extLst>
          </p:cNvPr>
          <p:cNvSpPr/>
          <p:nvPr/>
        </p:nvSpPr>
        <p:spPr>
          <a:xfrm>
            <a:off x="5122340" y="3758368"/>
            <a:ext cx="3666067" cy="25738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Diseño alternativo</a:t>
            </a:r>
          </a:p>
          <a:p>
            <a:pPr algn="ctr"/>
            <a:r>
              <a:rPr lang="es-MX" dirty="0"/>
              <a:t>(Indexación y consultas Off-</a:t>
            </a:r>
            <a:r>
              <a:rPr lang="es-MX" dirty="0" err="1"/>
              <a:t>Chain</a:t>
            </a:r>
            <a:r>
              <a:rPr lang="es-MX" dirty="0"/>
              <a:t>)</a:t>
            </a:r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CO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14D49EA-0C68-464C-95C1-A05ED107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938" y="1770835"/>
            <a:ext cx="1937129" cy="1660084"/>
          </a:xfrm>
          <a:prstGeom prst="round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79967B9-141E-4A6F-9B3F-BCC938F805CA}"/>
              </a:ext>
            </a:extLst>
          </p:cNvPr>
          <p:cNvSpPr txBox="1"/>
          <p:nvPr/>
        </p:nvSpPr>
        <p:spPr>
          <a:xfrm>
            <a:off x="3424766" y="2000712"/>
            <a:ext cx="1464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Lista enlazada de registros</a:t>
            </a:r>
          </a:p>
          <a:p>
            <a:endParaRPr lang="es-MX" sz="1200" dirty="0">
              <a:solidFill>
                <a:schemeClr val="bg1"/>
              </a:solidFill>
            </a:endParaRPr>
          </a:p>
          <a:p>
            <a:r>
              <a:rPr lang="es-MX" sz="1200" dirty="0">
                <a:solidFill>
                  <a:schemeClr val="bg1"/>
                </a:solidFill>
              </a:rPr>
              <a:t>Sin acceso directo entre registros (Llaves foráneas)</a:t>
            </a:r>
            <a:endParaRPr lang="es-CO" sz="1200" dirty="0">
              <a:solidFill>
                <a:schemeClr val="bg1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E549C42-292B-436F-AF8E-497C1B281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668" y="1813170"/>
            <a:ext cx="1837870" cy="1473098"/>
          </a:xfrm>
          <a:prstGeom prst="round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8869F6C3-6972-4615-BF1F-C3A8FA9AA6F0}"/>
              </a:ext>
            </a:extLst>
          </p:cNvPr>
          <p:cNvSpPr txBox="1"/>
          <p:nvPr/>
        </p:nvSpPr>
        <p:spPr>
          <a:xfrm>
            <a:off x="7246866" y="1901273"/>
            <a:ext cx="14647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Almacenamiento y computación costosa </a:t>
            </a:r>
          </a:p>
          <a:p>
            <a:endParaRPr lang="es-MX" sz="1200" dirty="0">
              <a:solidFill>
                <a:schemeClr val="bg1"/>
              </a:solidFill>
            </a:endParaRPr>
          </a:p>
          <a:p>
            <a:r>
              <a:rPr lang="es-MX" sz="1200" dirty="0">
                <a:solidFill>
                  <a:schemeClr val="bg1"/>
                </a:solidFill>
              </a:rPr>
              <a:t>Almacenamiento limitado y optimizado</a:t>
            </a:r>
            <a:endParaRPr lang="es-CO" sz="1200" dirty="0">
              <a:solidFill>
                <a:schemeClr val="bg1"/>
              </a:solidFill>
            </a:endParaRPr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FFAAE9F3-4758-49FA-A88D-D7AFD92FAE86}"/>
              </a:ext>
            </a:extLst>
          </p:cNvPr>
          <p:cNvSpPr/>
          <p:nvPr/>
        </p:nvSpPr>
        <p:spPr>
          <a:xfrm>
            <a:off x="2738965" y="5218867"/>
            <a:ext cx="381000" cy="347134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C7AFE44C-EF54-4BF3-9C33-8C7F49AFB9FD}"/>
              </a:ext>
            </a:extLst>
          </p:cNvPr>
          <p:cNvSpPr/>
          <p:nvPr/>
        </p:nvSpPr>
        <p:spPr>
          <a:xfrm rot="10800000">
            <a:off x="3119966" y="4871733"/>
            <a:ext cx="381000" cy="347134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63B81C7-6135-4674-A4E9-C5A129634B10}"/>
              </a:ext>
            </a:extLst>
          </p:cNvPr>
          <p:cNvSpPr txBox="1"/>
          <p:nvPr/>
        </p:nvSpPr>
        <p:spPr>
          <a:xfrm>
            <a:off x="1375829" y="4995698"/>
            <a:ext cx="146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bg1"/>
                </a:solidFill>
              </a:rPr>
              <a:t>- Complejidad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3042FF5-F14B-49A5-B36A-6A579DDF1EA4}"/>
              </a:ext>
            </a:extLst>
          </p:cNvPr>
          <p:cNvSpPr txBox="1"/>
          <p:nvPr/>
        </p:nvSpPr>
        <p:spPr>
          <a:xfrm>
            <a:off x="3424765" y="5045300"/>
            <a:ext cx="146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solidFill>
                  <a:schemeClr val="bg1"/>
                </a:solidFill>
              </a:rPr>
              <a:t>+ Transparencia</a:t>
            </a:r>
            <a:endParaRPr lang="es-CO" sz="1400" dirty="0">
              <a:solidFill>
                <a:schemeClr val="bg1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EA52C674-2404-4E15-991E-9C5A83DB5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893" y="4429372"/>
            <a:ext cx="1833645" cy="1669508"/>
          </a:xfrm>
          <a:prstGeom prst="round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4CC0D349-A2A2-40A8-9317-BD07409BE27B}"/>
              </a:ext>
            </a:extLst>
          </p:cNvPr>
          <p:cNvSpPr txBox="1"/>
          <p:nvPr/>
        </p:nvSpPr>
        <p:spPr>
          <a:xfrm>
            <a:off x="7246866" y="4526369"/>
            <a:ext cx="14647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Existencia de Oráculos para indexar y consultar</a:t>
            </a:r>
          </a:p>
          <a:p>
            <a:endParaRPr lang="es-MX" sz="1200" dirty="0">
              <a:solidFill>
                <a:schemeClr val="bg1"/>
              </a:solidFill>
            </a:endParaRPr>
          </a:p>
          <a:p>
            <a:r>
              <a:rPr lang="es-MX" sz="1200" dirty="0">
                <a:solidFill>
                  <a:schemeClr val="bg1"/>
                </a:solidFill>
              </a:rPr>
              <a:t>Integración con tecnologías externas (SQL)</a:t>
            </a:r>
            <a:endParaRPr lang="es-CO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44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5" grpId="0"/>
      <p:bldP spid="16" grpId="0" animBg="1"/>
      <p:bldP spid="17" grpId="0" animBg="1"/>
      <p:bldP spid="18" grpId="0"/>
      <p:bldP spid="19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894894-80DD-4E90-A8E1-C6ABC59CA3A3}"/>
              </a:ext>
            </a:extLst>
          </p:cNvPr>
          <p:cNvSpPr txBox="1">
            <a:spLocks/>
          </p:cNvSpPr>
          <p:nvPr/>
        </p:nvSpPr>
        <p:spPr>
          <a:xfrm>
            <a:off x="892109" y="2521972"/>
            <a:ext cx="8121781" cy="1814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Flexibilidad vs Seguridad y Transparencia</a:t>
            </a:r>
            <a:endParaRPr lang="es-CO" sz="4400" b="1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BED07E3-2AF1-462A-9198-6F984A9BF5EE}"/>
              </a:ext>
            </a:extLst>
          </p:cNvPr>
          <p:cNvSpPr txBox="1">
            <a:spLocks/>
          </p:cNvSpPr>
          <p:nvPr/>
        </p:nvSpPr>
        <p:spPr>
          <a:xfrm>
            <a:off x="1970432" y="3173248"/>
            <a:ext cx="5079724" cy="92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>
              <a:solidFill>
                <a:schemeClr val="accent5">
                  <a:lumMod val="75000"/>
                </a:schemeClr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475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894894-80DD-4E90-A8E1-C6ABC59CA3A3}"/>
              </a:ext>
            </a:extLst>
          </p:cNvPr>
          <p:cNvSpPr txBox="1">
            <a:spLocks/>
          </p:cNvSpPr>
          <p:nvPr/>
        </p:nvSpPr>
        <p:spPr>
          <a:xfrm>
            <a:off x="892109" y="275501"/>
            <a:ext cx="8121781" cy="1814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SQL</a:t>
            </a:r>
            <a:endParaRPr lang="es-CO" sz="4400" b="1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BED07E3-2AF1-462A-9198-6F984A9BF5EE}"/>
              </a:ext>
            </a:extLst>
          </p:cNvPr>
          <p:cNvSpPr txBox="1">
            <a:spLocks/>
          </p:cNvSpPr>
          <p:nvPr/>
        </p:nvSpPr>
        <p:spPr>
          <a:xfrm>
            <a:off x="1970432" y="3173248"/>
            <a:ext cx="5079724" cy="92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>
              <a:solidFill>
                <a:schemeClr val="accent5">
                  <a:lumMod val="75000"/>
                </a:schemeClr>
              </a:solidFill>
              <a:latin typeface="Ancizar Sans" panose="020B0602040300000003" pitchFamily="34" charset="0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73248BDF-99A2-4637-BB30-C37A51BE51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3345606"/>
              </p:ext>
            </p:extLst>
          </p:nvPr>
        </p:nvGraphicFramePr>
        <p:xfrm>
          <a:off x="1155699" y="2100128"/>
          <a:ext cx="7594600" cy="3989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5080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894894-80DD-4E90-A8E1-C6ABC59CA3A3}"/>
              </a:ext>
            </a:extLst>
          </p:cNvPr>
          <p:cNvSpPr txBox="1">
            <a:spLocks/>
          </p:cNvSpPr>
          <p:nvPr/>
        </p:nvSpPr>
        <p:spPr>
          <a:xfrm>
            <a:off x="919188" y="3173248"/>
            <a:ext cx="5079724" cy="1814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De la clase anterior…</a:t>
            </a:r>
            <a:endParaRPr lang="es-CO" sz="4400" b="1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BED07E3-2AF1-462A-9198-6F984A9BF5EE}"/>
              </a:ext>
            </a:extLst>
          </p:cNvPr>
          <p:cNvSpPr txBox="1">
            <a:spLocks/>
          </p:cNvSpPr>
          <p:nvPr/>
        </p:nvSpPr>
        <p:spPr>
          <a:xfrm>
            <a:off x="1970432" y="3173248"/>
            <a:ext cx="5079724" cy="92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>
              <a:solidFill>
                <a:schemeClr val="accent5">
                  <a:lumMod val="75000"/>
                </a:schemeClr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362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894894-80DD-4E90-A8E1-C6ABC59CA3A3}"/>
              </a:ext>
            </a:extLst>
          </p:cNvPr>
          <p:cNvSpPr txBox="1">
            <a:spLocks/>
          </p:cNvSpPr>
          <p:nvPr/>
        </p:nvSpPr>
        <p:spPr>
          <a:xfrm>
            <a:off x="776199" y="352775"/>
            <a:ext cx="8121781" cy="1814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b="1" dirty="0" err="1">
                <a:solidFill>
                  <a:schemeClr val="accent2"/>
                </a:solidFill>
                <a:latin typeface="Ancizar Sans" panose="020B0602040300000003" pitchFamily="34" charset="0"/>
              </a:rPr>
              <a:t>Blockchain</a:t>
            </a:r>
            <a:endParaRPr lang="es-CO" sz="4400" b="1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BED07E3-2AF1-462A-9198-6F984A9BF5EE}"/>
              </a:ext>
            </a:extLst>
          </p:cNvPr>
          <p:cNvSpPr txBox="1">
            <a:spLocks/>
          </p:cNvSpPr>
          <p:nvPr/>
        </p:nvSpPr>
        <p:spPr>
          <a:xfrm>
            <a:off x="1970432" y="3173248"/>
            <a:ext cx="5079724" cy="92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>
              <a:solidFill>
                <a:schemeClr val="accent5">
                  <a:lumMod val="75000"/>
                </a:schemeClr>
              </a:solidFill>
              <a:latin typeface="Ancizar Sans" panose="020B0602040300000003" pitchFamily="34" charset="0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8FAA40D0-72AD-488B-8C47-BD7FB9DB9F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7705904"/>
              </p:ext>
            </p:extLst>
          </p:nvPr>
        </p:nvGraphicFramePr>
        <p:xfrm>
          <a:off x="1088175" y="2166830"/>
          <a:ext cx="7729649" cy="4437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7154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63D19E5-5BE0-4DF5-9971-6F3810287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99" y="4163934"/>
            <a:ext cx="6753973" cy="3850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37A330-9A9A-4A8B-ABBD-BE5093C2A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200" y="4647371"/>
            <a:ext cx="5828067" cy="33982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C0A5E74-A9C6-40CB-9EED-1181E1DAB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200" y="5112233"/>
            <a:ext cx="5119907" cy="308222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95CE61A-44F9-4926-B032-533D525B69DF}"/>
              </a:ext>
            </a:extLst>
          </p:cNvPr>
          <p:cNvSpPr/>
          <p:nvPr/>
        </p:nvSpPr>
        <p:spPr>
          <a:xfrm>
            <a:off x="1448199" y="4163934"/>
            <a:ext cx="1335307" cy="3584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C625673-4EE8-45A9-9922-0ED60D8738B6}"/>
              </a:ext>
            </a:extLst>
          </p:cNvPr>
          <p:cNvSpPr/>
          <p:nvPr/>
        </p:nvSpPr>
        <p:spPr>
          <a:xfrm>
            <a:off x="1448199" y="5087142"/>
            <a:ext cx="1428442" cy="3584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310BC49-CC29-40F3-A32F-FB2EB1F096D2}"/>
              </a:ext>
            </a:extLst>
          </p:cNvPr>
          <p:cNvSpPr/>
          <p:nvPr/>
        </p:nvSpPr>
        <p:spPr>
          <a:xfrm>
            <a:off x="1448199" y="4617088"/>
            <a:ext cx="810375" cy="3584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EB01FF7-8DEF-48C5-9D0A-FEA87FF142C3}"/>
              </a:ext>
            </a:extLst>
          </p:cNvPr>
          <p:cNvSpPr/>
          <p:nvPr/>
        </p:nvSpPr>
        <p:spPr>
          <a:xfrm>
            <a:off x="2783507" y="4163934"/>
            <a:ext cx="668868" cy="35840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0C78D44C-B989-41C6-BCC9-B4165CF00CE1}"/>
              </a:ext>
            </a:extLst>
          </p:cNvPr>
          <p:cNvSpPr/>
          <p:nvPr/>
        </p:nvSpPr>
        <p:spPr>
          <a:xfrm>
            <a:off x="4172038" y="4617088"/>
            <a:ext cx="1286935" cy="35840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749CC34B-FDCD-4A3E-BCF3-FC9C635783BF}"/>
              </a:ext>
            </a:extLst>
          </p:cNvPr>
          <p:cNvSpPr/>
          <p:nvPr/>
        </p:nvSpPr>
        <p:spPr>
          <a:xfrm>
            <a:off x="2885108" y="5087142"/>
            <a:ext cx="1286929" cy="35840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1AB9BFB3-B505-4D79-933F-D8A7C7C952DD}"/>
              </a:ext>
            </a:extLst>
          </p:cNvPr>
          <p:cNvSpPr/>
          <p:nvPr/>
        </p:nvSpPr>
        <p:spPr>
          <a:xfrm>
            <a:off x="3452375" y="4163934"/>
            <a:ext cx="3005666" cy="35840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5F4C4FF2-5857-45F0-8B2F-44393087AA3F}"/>
              </a:ext>
            </a:extLst>
          </p:cNvPr>
          <p:cNvSpPr/>
          <p:nvPr/>
        </p:nvSpPr>
        <p:spPr>
          <a:xfrm>
            <a:off x="2258574" y="4617088"/>
            <a:ext cx="1335307" cy="35840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061FA466-C30F-40BC-9798-FD36EF43D5C7}"/>
              </a:ext>
            </a:extLst>
          </p:cNvPr>
          <p:cNvSpPr/>
          <p:nvPr/>
        </p:nvSpPr>
        <p:spPr>
          <a:xfrm>
            <a:off x="4180504" y="5087142"/>
            <a:ext cx="2277537" cy="3584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244FF4F4-0628-4F28-9B2F-E043A73BB8BE}"/>
              </a:ext>
            </a:extLst>
          </p:cNvPr>
          <p:cNvSpPr/>
          <p:nvPr/>
        </p:nvSpPr>
        <p:spPr>
          <a:xfrm>
            <a:off x="5458973" y="4617852"/>
            <a:ext cx="1651001" cy="3584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28EF157-FA5A-48FB-BA9C-2F576C63D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128" y="791420"/>
            <a:ext cx="4245424" cy="251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DBED07E3-2AF1-462A-9198-6F984A9BF5EE}"/>
              </a:ext>
            </a:extLst>
          </p:cNvPr>
          <p:cNvSpPr txBox="1">
            <a:spLocks/>
          </p:cNvSpPr>
          <p:nvPr/>
        </p:nvSpPr>
        <p:spPr>
          <a:xfrm>
            <a:off x="1403761" y="2786881"/>
            <a:ext cx="5079724" cy="92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>
              <a:solidFill>
                <a:schemeClr val="accent5">
                  <a:lumMod val="75000"/>
                </a:schemeClr>
              </a:solidFill>
              <a:latin typeface="Ancizar Sans" panose="020B0602040300000003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3A81C38-9B0A-4500-8DFC-D8E6909F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9" y="414688"/>
            <a:ext cx="9709235" cy="105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El combustible de </a:t>
            </a:r>
            <a:r>
              <a:rPr lang="es-MX" sz="4400" b="1" dirty="0" err="1">
                <a:solidFill>
                  <a:schemeClr val="accent2"/>
                </a:solidFill>
                <a:latin typeface="Ancizar Sans" panose="020B0602040300000003" pitchFamily="34" charset="0"/>
              </a:rPr>
              <a:t>Blockchain</a:t>
            </a:r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 – Gas –</a:t>
            </a:r>
            <a:endParaRPr lang="es-CO" sz="4400" b="1" dirty="0">
              <a:solidFill>
                <a:schemeClr val="accent2"/>
              </a:solidFill>
              <a:latin typeface="Ancizar Sans" panose="020B0602040300000003" pitchFamily="34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8481E8-C73E-4A98-9CCF-BB9B12DFB83E}"/>
              </a:ext>
            </a:extLst>
          </p:cNvPr>
          <p:cNvSpPr/>
          <p:nvPr/>
        </p:nvSpPr>
        <p:spPr>
          <a:xfrm>
            <a:off x="584920" y="2296735"/>
            <a:ext cx="1481667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Operaciones “baratas”</a:t>
            </a:r>
            <a:endParaRPr lang="es-CO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5F358E4-EC8C-4AA5-A952-B7B41D9612D7}"/>
              </a:ext>
            </a:extLst>
          </p:cNvPr>
          <p:cNvSpPr/>
          <p:nvPr/>
        </p:nvSpPr>
        <p:spPr>
          <a:xfrm>
            <a:off x="584920" y="4100137"/>
            <a:ext cx="1481667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Operaciones “caras”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EDF8EBC-B651-4BCA-BD75-0BA5B30ACD1F}"/>
              </a:ext>
            </a:extLst>
          </p:cNvPr>
          <p:cNvSpPr txBox="1"/>
          <p:nvPr/>
        </p:nvSpPr>
        <p:spPr>
          <a:xfrm>
            <a:off x="817753" y="2880935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+, -, *, /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FDD1164-724D-45B1-AFEF-B40E6C8EE472}"/>
              </a:ext>
            </a:extLst>
          </p:cNvPr>
          <p:cNvSpPr txBox="1"/>
          <p:nvPr/>
        </p:nvSpPr>
        <p:spPr>
          <a:xfrm>
            <a:off x="584920" y="4684337"/>
            <a:ext cx="14816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Almacenar información en la </a:t>
            </a:r>
            <a:r>
              <a:rPr lang="es-MX" sz="1400" dirty="0" err="1"/>
              <a:t>Blockchain</a:t>
            </a:r>
            <a:endParaRPr lang="es-MX" sz="14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56FB473-1D31-4E1C-B624-224A5246B74F}"/>
              </a:ext>
            </a:extLst>
          </p:cNvPr>
          <p:cNvSpPr/>
          <p:nvPr/>
        </p:nvSpPr>
        <p:spPr>
          <a:xfrm>
            <a:off x="330920" y="1890335"/>
            <a:ext cx="2023533" cy="38608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00DB85A-B37C-44B1-AA97-A523E8F8989B}"/>
              </a:ext>
            </a:extLst>
          </p:cNvPr>
          <p:cNvSpPr txBox="1"/>
          <p:nvPr/>
        </p:nvSpPr>
        <p:spPr>
          <a:xfrm>
            <a:off x="1151590" y="6147680"/>
            <a:ext cx="1481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Operaciones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097B213-1714-48FE-83FA-DCE389D8D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552" y="2786881"/>
            <a:ext cx="2122263" cy="2067706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DC6ED825-E261-41FB-8FF0-A97885B57BC1}"/>
              </a:ext>
            </a:extLst>
          </p:cNvPr>
          <p:cNvSpPr/>
          <p:nvPr/>
        </p:nvSpPr>
        <p:spPr>
          <a:xfrm>
            <a:off x="2606336" y="3702201"/>
            <a:ext cx="296333" cy="237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177A9F9-EDE0-4BBB-96CB-B4A310E57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83" y="1264558"/>
            <a:ext cx="1207600" cy="1324277"/>
          </a:xfrm>
          <a:prstGeom prst="ellipse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49C648B-A2E4-4BE0-B07F-EEC13D232AAB}"/>
              </a:ext>
            </a:extLst>
          </p:cNvPr>
          <p:cNvSpPr/>
          <p:nvPr/>
        </p:nvSpPr>
        <p:spPr>
          <a:xfrm>
            <a:off x="5440553" y="3702201"/>
            <a:ext cx="296333" cy="237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ECE6C4AF-C401-4ECE-891D-83237579C660}"/>
                  </a:ext>
                </a:extLst>
              </p:cNvPr>
              <p:cNvSpPr txBox="1"/>
              <p:nvPr/>
            </p:nvSpPr>
            <p:spPr>
              <a:xfrm>
                <a:off x="5924588" y="3539251"/>
                <a:ext cx="3293850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𝐺𝑎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𝑢𝑡𝑖𝑙𝑖𝑧𝑎𝑑𝑜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𝐺𝑎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𝑝𝑟𝑒𝑐𝑖𝑜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ECE6C4AF-C401-4ECE-891D-83237579C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88" y="3539251"/>
                <a:ext cx="3293850" cy="298415"/>
              </a:xfrm>
              <a:prstGeom prst="rect">
                <a:avLst/>
              </a:prstGeom>
              <a:blipFill>
                <a:blip r:embed="rId4"/>
                <a:stretch>
                  <a:fillRect l="-1296" r="-926" b="-2653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C06EAE8C-DC68-41C3-8F9E-27730F7F84AE}"/>
                  </a:ext>
                </a:extLst>
              </p:cNvPr>
              <p:cNvSpPr txBox="1"/>
              <p:nvPr/>
            </p:nvSpPr>
            <p:spPr>
              <a:xfrm>
                <a:off x="5900624" y="3837666"/>
                <a:ext cx="3845348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𝐺𝑎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𝑝𝑟𝑒𝑐𝑖𝑜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𝑔𝑤𝑒𝑖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m:rPr>
                          <m:nor/>
                        </m:rPr>
                        <a:rPr lang="es-CO"/>
                        <m:t>0.000000001</m:t>
                      </m:r>
                      <m:r>
                        <m:rPr>
                          <m:nor/>
                        </m:rPr>
                        <a:rPr lang="es-MX" b="0" i="0" smtClean="0"/>
                        <m:t> </m:t>
                      </m:r>
                      <m:r>
                        <m:rPr>
                          <m:nor/>
                        </m:rPr>
                        <a:rPr lang="es-MX" b="0" i="0" smtClean="0"/>
                        <m:t>ETH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C06EAE8C-DC68-41C3-8F9E-27730F7F8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624" y="3837666"/>
                <a:ext cx="3845348" cy="298415"/>
              </a:xfrm>
              <a:prstGeom prst="rect">
                <a:avLst/>
              </a:prstGeom>
              <a:blipFill>
                <a:blip r:embed="rId5"/>
                <a:stretch>
                  <a:fillRect l="-1109" t="-2083" r="-951" b="-291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6CD74D4-B3B8-4CEF-98CC-EDD326F4E260}"/>
              </a:ext>
            </a:extLst>
          </p:cNvPr>
          <p:cNvSpPr/>
          <p:nvPr/>
        </p:nvSpPr>
        <p:spPr>
          <a:xfrm>
            <a:off x="6534245" y="2588835"/>
            <a:ext cx="1804605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Contratos poco complejos</a:t>
            </a:r>
            <a:endParaRPr lang="es-CO" dirty="0"/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CAAE31EE-9B81-42AC-B822-E2C6534EDD18}"/>
              </a:ext>
            </a:extLst>
          </p:cNvPr>
          <p:cNvSpPr/>
          <p:nvPr/>
        </p:nvSpPr>
        <p:spPr>
          <a:xfrm>
            <a:off x="8059922" y="2880935"/>
            <a:ext cx="557855" cy="510539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F42E853-9838-4FDF-A111-1074F4B43858}"/>
              </a:ext>
            </a:extLst>
          </p:cNvPr>
          <p:cNvSpPr/>
          <p:nvPr/>
        </p:nvSpPr>
        <p:spPr>
          <a:xfrm>
            <a:off x="6534245" y="4437293"/>
            <a:ext cx="1804605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Contratos muy complejos</a:t>
            </a:r>
            <a:endParaRPr lang="es-CO" dirty="0"/>
          </a:p>
        </p:txBody>
      </p:sp>
      <p:sp>
        <p:nvSpPr>
          <p:cNvPr id="22" name="Flecha: hacia abajo 21">
            <a:extLst>
              <a:ext uri="{FF2B5EF4-FFF2-40B4-BE49-F238E27FC236}">
                <a16:creationId xmlns:a16="http://schemas.microsoft.com/office/drawing/2014/main" id="{9A09C28E-694D-4FF2-9AC1-2B80BF289FF6}"/>
              </a:ext>
            </a:extLst>
          </p:cNvPr>
          <p:cNvSpPr/>
          <p:nvPr/>
        </p:nvSpPr>
        <p:spPr>
          <a:xfrm rot="10800000">
            <a:off x="8059922" y="4729393"/>
            <a:ext cx="557855" cy="51053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101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BE8E9B9E-423F-47D5-82E4-3FC8E5AB0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15" y="499653"/>
            <a:ext cx="5887272" cy="5858693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3134F313-D0F3-433B-8144-DDEBE112EC9E}"/>
              </a:ext>
            </a:extLst>
          </p:cNvPr>
          <p:cNvSpPr/>
          <p:nvPr/>
        </p:nvSpPr>
        <p:spPr>
          <a:xfrm>
            <a:off x="597318" y="3361267"/>
            <a:ext cx="4563533" cy="74059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640DC2B-452E-4A69-890F-B8D716C5DB10}"/>
              </a:ext>
            </a:extLst>
          </p:cNvPr>
          <p:cNvSpPr/>
          <p:nvPr/>
        </p:nvSpPr>
        <p:spPr>
          <a:xfrm>
            <a:off x="597317" y="4161127"/>
            <a:ext cx="5562601" cy="113900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DE9BB5C0-67B8-43EF-834E-CFD778498466}"/>
              </a:ext>
            </a:extLst>
          </p:cNvPr>
          <p:cNvSpPr/>
          <p:nvPr/>
        </p:nvSpPr>
        <p:spPr>
          <a:xfrm>
            <a:off x="597316" y="5371741"/>
            <a:ext cx="5562601" cy="8636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42757A1-1236-44C3-8A66-24C9801B72B1}"/>
              </a:ext>
            </a:extLst>
          </p:cNvPr>
          <p:cNvSpPr/>
          <p:nvPr/>
        </p:nvSpPr>
        <p:spPr>
          <a:xfrm rot="16200000">
            <a:off x="-1002056" y="4700939"/>
            <a:ext cx="2874075" cy="194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Funciones y validaciones</a:t>
            </a:r>
            <a:endParaRPr lang="es-CO" sz="1200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066287C-547A-465F-B31D-A58BF15C6947}"/>
              </a:ext>
            </a:extLst>
          </p:cNvPr>
          <p:cNvSpPr/>
          <p:nvPr/>
        </p:nvSpPr>
        <p:spPr>
          <a:xfrm>
            <a:off x="851319" y="3598335"/>
            <a:ext cx="1176866" cy="135464"/>
          </a:xfrm>
          <a:prstGeom prst="roundRect">
            <a:avLst/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511DE1CE-0F23-44A2-AD11-FE01422080A5}"/>
              </a:ext>
            </a:extLst>
          </p:cNvPr>
          <p:cNvSpPr/>
          <p:nvPr/>
        </p:nvSpPr>
        <p:spPr>
          <a:xfrm>
            <a:off x="851318" y="4792133"/>
            <a:ext cx="2328333" cy="313265"/>
          </a:xfrm>
          <a:prstGeom prst="roundRect">
            <a:avLst/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FDC25745-CF7A-4C8C-801A-E68209BC6795}"/>
              </a:ext>
            </a:extLst>
          </p:cNvPr>
          <p:cNvSpPr/>
          <p:nvPr/>
        </p:nvSpPr>
        <p:spPr>
          <a:xfrm>
            <a:off x="851318" y="3733799"/>
            <a:ext cx="4157133" cy="152400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D4D6042-89C0-41B5-A43C-642562E2CF96}"/>
              </a:ext>
            </a:extLst>
          </p:cNvPr>
          <p:cNvSpPr/>
          <p:nvPr/>
        </p:nvSpPr>
        <p:spPr>
          <a:xfrm>
            <a:off x="7573851" y="3915474"/>
            <a:ext cx="1667934" cy="5080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“caras”</a:t>
            </a:r>
            <a:endParaRPr lang="es-CO" dirty="0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97D61940-8440-4CED-86C4-46A55BD5534F}"/>
              </a:ext>
            </a:extLst>
          </p:cNvPr>
          <p:cNvSpPr/>
          <p:nvPr/>
        </p:nvSpPr>
        <p:spPr>
          <a:xfrm>
            <a:off x="7573851" y="3223562"/>
            <a:ext cx="1667934" cy="50800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“baratas”</a:t>
            </a:r>
            <a:endParaRPr lang="es-CO" dirty="0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245FB3EC-AC28-46C0-B2F7-E599D14FA6B5}"/>
              </a:ext>
            </a:extLst>
          </p:cNvPr>
          <p:cNvSpPr/>
          <p:nvPr/>
        </p:nvSpPr>
        <p:spPr>
          <a:xfrm>
            <a:off x="7269051" y="2633133"/>
            <a:ext cx="2311400" cy="1854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1C370B7-AE54-4AD3-AA37-EB9F88EEA821}"/>
              </a:ext>
            </a:extLst>
          </p:cNvPr>
          <p:cNvSpPr txBox="1"/>
          <p:nvPr/>
        </p:nvSpPr>
        <p:spPr>
          <a:xfrm>
            <a:off x="7590784" y="2723992"/>
            <a:ext cx="166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Operaciones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3965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894894-80DD-4E90-A8E1-C6ABC59CA3A3}"/>
              </a:ext>
            </a:extLst>
          </p:cNvPr>
          <p:cNvSpPr txBox="1">
            <a:spLocks/>
          </p:cNvSpPr>
          <p:nvPr/>
        </p:nvSpPr>
        <p:spPr>
          <a:xfrm>
            <a:off x="919187" y="3173248"/>
            <a:ext cx="8121781" cy="1814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Consultas avanzadas en SQL</a:t>
            </a:r>
            <a:endParaRPr lang="es-CO" sz="4400" b="1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BED07E3-2AF1-462A-9198-6F984A9BF5EE}"/>
              </a:ext>
            </a:extLst>
          </p:cNvPr>
          <p:cNvSpPr txBox="1">
            <a:spLocks/>
          </p:cNvSpPr>
          <p:nvPr/>
        </p:nvSpPr>
        <p:spPr>
          <a:xfrm>
            <a:off x="1970432" y="3173248"/>
            <a:ext cx="5079724" cy="92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>
              <a:solidFill>
                <a:schemeClr val="accent5">
                  <a:lumMod val="75000"/>
                </a:schemeClr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557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F5EAE535-CB05-4C73-A692-138977F01CDE}"/>
              </a:ext>
            </a:extLst>
          </p:cNvPr>
          <p:cNvSpPr txBox="1">
            <a:spLocks/>
          </p:cNvSpPr>
          <p:nvPr/>
        </p:nvSpPr>
        <p:spPr>
          <a:xfrm>
            <a:off x="838200" y="1585414"/>
            <a:ext cx="8623479" cy="4457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Se utilizan para combinar filas de dos o más tablas basándose en una columna común. </a:t>
            </a:r>
          </a:p>
          <a:p>
            <a:endParaRPr lang="es-MX" dirty="0"/>
          </a:p>
          <a:p>
            <a:endParaRPr lang="es-MX" b="1" dirty="0"/>
          </a:p>
          <a:p>
            <a:endParaRPr lang="es-MX" b="1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97DCBF3E-24C1-46E1-BA57-572442C50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704" y="2560901"/>
            <a:ext cx="3804591" cy="2711685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264C7205-3317-44E9-A9C5-783E6F1C7192}"/>
              </a:ext>
            </a:extLst>
          </p:cNvPr>
          <p:cNvSpPr txBox="1"/>
          <p:nvPr/>
        </p:nvSpPr>
        <p:spPr>
          <a:xfrm>
            <a:off x="3119965" y="5254479"/>
            <a:ext cx="3666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Tipos de JOIN</a:t>
            </a:r>
            <a:endParaRPr lang="es-CO" sz="2800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52E5C3CA-56F7-44F8-9536-BDC611CF78FF}"/>
              </a:ext>
            </a:extLst>
          </p:cNvPr>
          <p:cNvSpPr txBox="1">
            <a:spLocks/>
          </p:cNvSpPr>
          <p:nvPr/>
        </p:nvSpPr>
        <p:spPr>
          <a:xfrm>
            <a:off x="838200" y="505197"/>
            <a:ext cx="8816662" cy="1080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JOINS</a:t>
            </a:r>
            <a:endParaRPr lang="es-CO" sz="4400" b="1" dirty="0">
              <a:solidFill>
                <a:schemeClr val="accent2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04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>
            <a:extLst>
              <a:ext uri="{FF2B5EF4-FFF2-40B4-BE49-F238E27FC236}">
                <a16:creationId xmlns:a16="http://schemas.microsoft.com/office/drawing/2014/main" id="{CF50AA3E-B52B-46C7-831B-978BE9EF6A04}"/>
              </a:ext>
            </a:extLst>
          </p:cNvPr>
          <p:cNvSpPr txBox="1">
            <a:spLocks/>
          </p:cNvSpPr>
          <p:nvPr/>
        </p:nvSpPr>
        <p:spPr>
          <a:xfrm>
            <a:off x="876837" y="1071868"/>
            <a:ext cx="8816662" cy="1080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JOINS</a:t>
            </a:r>
            <a:endParaRPr lang="es-CO" sz="4400" b="1" dirty="0">
              <a:solidFill>
                <a:schemeClr val="accent2"/>
              </a:solidFill>
              <a:latin typeface="Ancizar Sans" panose="020B0602040300000003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12B139A-8BB9-41FB-AA7B-BC32A699E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088023"/>
            <a:ext cx="8370194" cy="2681953"/>
          </a:xfrm>
          <a:prstGeom prst="rect">
            <a:avLst/>
          </a:prstGeom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1F85179-5407-4A6B-A515-950FAC9F737D}"/>
              </a:ext>
            </a:extLst>
          </p:cNvPr>
          <p:cNvSpPr/>
          <p:nvPr/>
        </p:nvSpPr>
        <p:spPr>
          <a:xfrm>
            <a:off x="905933" y="2556933"/>
            <a:ext cx="557173" cy="220134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CF403625-B065-4C51-9260-EEDEC2A42AB9}"/>
              </a:ext>
            </a:extLst>
          </p:cNvPr>
          <p:cNvSpPr/>
          <p:nvPr/>
        </p:nvSpPr>
        <p:spPr>
          <a:xfrm>
            <a:off x="922867" y="3394622"/>
            <a:ext cx="362498" cy="220134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875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0A8548E5-DBD4-474D-AA8E-E02BF7A08C99}"/>
              </a:ext>
            </a:extLst>
          </p:cNvPr>
          <p:cNvSpPr txBox="1">
            <a:spLocks/>
          </p:cNvSpPr>
          <p:nvPr/>
        </p:nvSpPr>
        <p:spPr>
          <a:xfrm>
            <a:off x="876837" y="1071868"/>
            <a:ext cx="8816662" cy="1080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JOINS</a:t>
            </a:r>
            <a:endParaRPr lang="es-CO" sz="4400" b="1" dirty="0">
              <a:solidFill>
                <a:schemeClr val="accent2"/>
              </a:solidFill>
              <a:latin typeface="Ancizar Sans" panose="020B0602040300000003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7F0E50B-4957-4249-AACD-8835522AF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8023"/>
            <a:ext cx="8473225" cy="2681953"/>
          </a:xfrm>
          <a:prstGeom prst="rect">
            <a:avLst/>
          </a:prstGeom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FA437E69-CF07-4753-BE2D-C436191786A8}"/>
              </a:ext>
            </a:extLst>
          </p:cNvPr>
          <p:cNvSpPr/>
          <p:nvPr/>
        </p:nvSpPr>
        <p:spPr>
          <a:xfrm>
            <a:off x="1180204" y="3581401"/>
            <a:ext cx="448506" cy="254000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8E16BAC5-ABE4-462E-8916-40938350ADE6}"/>
              </a:ext>
            </a:extLst>
          </p:cNvPr>
          <p:cNvSpPr/>
          <p:nvPr/>
        </p:nvSpPr>
        <p:spPr>
          <a:xfrm>
            <a:off x="1244600" y="4004733"/>
            <a:ext cx="490168" cy="253488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094B31FA-F2DD-4150-9EC5-8359D3A77F0E}"/>
              </a:ext>
            </a:extLst>
          </p:cNvPr>
          <p:cNvSpPr/>
          <p:nvPr/>
        </p:nvSpPr>
        <p:spPr>
          <a:xfrm>
            <a:off x="1167325" y="4427554"/>
            <a:ext cx="761103" cy="254000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A2AB5ADA-8875-44EA-A6EC-FC57DB39A5E5}"/>
              </a:ext>
            </a:extLst>
          </p:cNvPr>
          <p:cNvSpPr/>
          <p:nvPr/>
        </p:nvSpPr>
        <p:spPr>
          <a:xfrm>
            <a:off x="965199" y="3792811"/>
            <a:ext cx="761103" cy="2540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5CC58104-9BA4-447A-B70E-49B953996D73}"/>
              </a:ext>
            </a:extLst>
          </p:cNvPr>
          <p:cNvSpPr/>
          <p:nvPr/>
        </p:nvSpPr>
        <p:spPr>
          <a:xfrm>
            <a:off x="973665" y="4199215"/>
            <a:ext cx="761103" cy="2540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E3618C5-EE79-4F77-82D1-663E3FE49225}"/>
              </a:ext>
            </a:extLst>
          </p:cNvPr>
          <p:cNvSpPr/>
          <p:nvPr/>
        </p:nvSpPr>
        <p:spPr>
          <a:xfrm>
            <a:off x="1804235" y="3987546"/>
            <a:ext cx="210660" cy="2540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5CBD6A19-D793-4741-8EA2-61D438B2430F}"/>
              </a:ext>
            </a:extLst>
          </p:cNvPr>
          <p:cNvSpPr/>
          <p:nvPr/>
        </p:nvSpPr>
        <p:spPr>
          <a:xfrm>
            <a:off x="1933280" y="4427554"/>
            <a:ext cx="210660" cy="2540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958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</TotalTime>
  <Words>417</Words>
  <Application>Microsoft Office PowerPoint</Application>
  <PresentationFormat>A4 (210 x 297 mm)</PresentationFormat>
  <Paragraphs>118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Ancizar Sans</vt:lpstr>
      <vt:lpstr>Arial</vt:lpstr>
      <vt:lpstr>Calibri</vt:lpstr>
      <vt:lpstr>Calibri Light</vt:lpstr>
      <vt:lpstr>Cambria Math</vt:lpstr>
      <vt:lpstr>Office Theme</vt:lpstr>
      <vt:lpstr>Presentación de PowerPoint</vt:lpstr>
      <vt:lpstr>Presentación de PowerPoint</vt:lpstr>
      <vt:lpstr>Presentación de PowerPoint</vt:lpstr>
      <vt:lpstr>El combustible de Blockchain – Gas –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aquí . Título aquí</dc:title>
  <dc:creator>USER</dc:creator>
  <cp:lastModifiedBy>Jorge</cp:lastModifiedBy>
  <cp:revision>16</cp:revision>
  <dcterms:created xsi:type="dcterms:W3CDTF">2021-02-18T18:09:04Z</dcterms:created>
  <dcterms:modified xsi:type="dcterms:W3CDTF">2024-11-27T09:50:31Z</dcterms:modified>
</cp:coreProperties>
</file>